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>
            <a:normAutofit fontScale="97000"/>
          </a:bodyPr>
          <a:p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6B67143E-5BBC-423F-9087-747B071238F5}" type="slidenum">
              <a:rPr b="0" lang="el-GR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l-G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el-GR" sz="5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C582F0D7-D178-4A69-93CE-3FB74945AE26}" type="slidenum">
              <a:rPr b="0" lang="el-GR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</a:pPr>
            <a:fld id="{B50027DC-781C-49EC-B674-DFDFE027D452}" type="slidenum">
              <a:rPr b="0" lang="el-GR" sz="1000" spc="-1" strike="noStrike">
                <a:solidFill>
                  <a:srgbClr val="595959"/>
                </a:solidFill>
                <a:latin typeface="Arial"/>
                <a:ea typeface="Arial"/>
              </a:rPr>
              <a:t>&lt;number&gt;</a:t>
            </a:fld>
            <a:endParaRPr b="0" lang="el-GR" sz="1000" spc="-1" strike="noStrike"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7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11760" y="444960"/>
            <a:ext cx="8520120" cy="707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>
              <a:lnSpc>
                <a:spcPct val="100000"/>
              </a:lnSpc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  <a:ea typeface="Arial"/>
              </a:rPr>
              <a:t>                                   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  <a:ea typeface="Arial"/>
              </a:rPr>
              <a:t>DUBAI 2011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17;p22" descr=""/>
          <p:cNvPicPr/>
          <p:nvPr/>
        </p:nvPicPr>
        <p:blipFill>
          <a:blip r:embed="rId1"/>
          <a:stretch/>
        </p:blipFill>
        <p:spPr>
          <a:xfrm>
            <a:off x="-168480" y="-486720"/>
            <a:ext cx="9480240" cy="6321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22;p23" descr=""/>
          <p:cNvPicPr/>
          <p:nvPr/>
        </p:nvPicPr>
        <p:blipFill>
          <a:blip r:embed="rId1"/>
          <a:stretch/>
        </p:blipFill>
        <p:spPr>
          <a:xfrm>
            <a:off x="-158040" y="-486720"/>
            <a:ext cx="9208080" cy="621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27;p24" descr=""/>
          <p:cNvPicPr/>
          <p:nvPr/>
        </p:nvPicPr>
        <p:blipFill>
          <a:blip r:embed="rId1"/>
          <a:stretch/>
        </p:blipFill>
        <p:spPr>
          <a:xfrm>
            <a:off x="-171000" y="-513000"/>
            <a:ext cx="9314640" cy="6170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32;p25" descr=""/>
          <p:cNvPicPr/>
          <p:nvPr/>
        </p:nvPicPr>
        <p:blipFill>
          <a:blip r:embed="rId1"/>
          <a:stretch/>
        </p:blipFill>
        <p:spPr>
          <a:xfrm>
            <a:off x="0" y="-204480"/>
            <a:ext cx="9143640" cy="578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37;p26" descr=""/>
          <p:cNvPicPr/>
          <p:nvPr/>
        </p:nvPicPr>
        <p:blipFill>
          <a:blip r:embed="rId1"/>
          <a:stretch/>
        </p:blipFill>
        <p:spPr>
          <a:xfrm>
            <a:off x="-342000" y="-513000"/>
            <a:ext cx="9485640" cy="596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11760" y="744480"/>
            <a:ext cx="8520120" cy="2052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0" lang="el-GR" sz="5200" spc="-1" strike="noStrike">
                <a:solidFill>
                  <a:srgbClr val="000000"/>
                </a:solidFill>
                <a:latin typeface="Arial"/>
                <a:ea typeface="Arial"/>
              </a:rPr>
              <a:t>DUBAI 2011</a:t>
            </a:r>
            <a:endParaRPr b="0" lang="el-GR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311760" y="2834280"/>
            <a:ext cx="8520120" cy="792360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rm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  <p:pic>
        <p:nvPicPr>
          <p:cNvPr id="121" name="Google Shape;62;p14" descr=""/>
          <p:cNvPicPr/>
          <p:nvPr/>
        </p:nvPicPr>
        <p:blipFill>
          <a:blip r:embed="rId1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2" name="Google Shape;63;p14" descr=""/>
          <p:cNvPicPr/>
          <p:nvPr/>
        </p:nvPicPr>
        <p:blipFill>
          <a:blip r:embed="rId2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3" name="Google Shape;64;p14" descr=""/>
          <p:cNvPicPr/>
          <p:nvPr/>
        </p:nvPicPr>
        <p:blipFill>
          <a:blip r:embed="rId3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4" name="Google Shape;65;p14" descr=""/>
          <p:cNvPicPr/>
          <p:nvPr/>
        </p:nvPicPr>
        <p:blipFill>
          <a:blip r:embed="rId4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5" name="Google Shape;66;p14" descr=""/>
          <p:cNvPicPr/>
          <p:nvPr/>
        </p:nvPicPr>
        <p:blipFill>
          <a:blip r:embed="rId5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6" name="Google Shape;67;p14" descr=""/>
          <p:cNvPicPr/>
          <p:nvPr/>
        </p:nvPicPr>
        <p:blipFill>
          <a:blip r:embed="rId6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7" name="Google Shape;68;p14" descr=""/>
          <p:cNvPicPr/>
          <p:nvPr/>
        </p:nvPicPr>
        <p:blipFill>
          <a:blip r:embed="rId7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8" name="Google Shape;69;p14" descr=""/>
          <p:cNvPicPr/>
          <p:nvPr/>
        </p:nvPicPr>
        <p:blipFill>
          <a:blip r:embed="rId8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29" name="Google Shape;70;p14" descr=""/>
          <p:cNvPicPr/>
          <p:nvPr/>
        </p:nvPicPr>
        <p:blipFill>
          <a:blip r:embed="rId9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30" name="Google Shape;71;p14" descr=""/>
          <p:cNvPicPr/>
          <p:nvPr/>
        </p:nvPicPr>
        <p:blipFill>
          <a:blip r:embed="rId10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31" name="Google Shape;72;p14" descr=""/>
          <p:cNvPicPr/>
          <p:nvPr/>
        </p:nvPicPr>
        <p:blipFill>
          <a:blip r:embed="rId11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32" name="Google Shape;73;p14" descr=""/>
          <p:cNvPicPr/>
          <p:nvPr/>
        </p:nvPicPr>
        <p:blipFill>
          <a:blip r:embed="rId12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33" name="Google Shape;74;p14" descr=""/>
          <p:cNvPicPr/>
          <p:nvPr/>
        </p:nvPicPr>
        <p:blipFill>
          <a:blip r:embed="rId13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34" name="Google Shape;75;p14" descr=""/>
          <p:cNvPicPr/>
          <p:nvPr/>
        </p:nvPicPr>
        <p:blipFill>
          <a:blip r:embed="rId14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35" name="Google Shape;76;p14" descr=""/>
          <p:cNvPicPr/>
          <p:nvPr/>
        </p:nvPicPr>
        <p:blipFill>
          <a:blip r:embed="rId15"/>
          <a:stretch/>
        </p:blipFill>
        <p:spPr>
          <a:xfrm>
            <a:off x="1143000" y="0"/>
            <a:ext cx="6857640" cy="5143320"/>
          </a:xfrm>
          <a:prstGeom prst="rect">
            <a:avLst/>
          </a:prstGeom>
          <a:ln>
            <a:noFill/>
          </a:ln>
        </p:spPr>
      </p:pic>
      <p:pic>
        <p:nvPicPr>
          <p:cNvPr id="136" name="Google Shape;77;p14" descr=""/>
          <p:cNvPicPr/>
          <p:nvPr/>
        </p:nvPicPr>
        <p:blipFill>
          <a:blip r:embed="rId16"/>
          <a:stretch/>
        </p:blipFill>
        <p:spPr>
          <a:xfrm>
            <a:off x="-107280" y="-832680"/>
            <a:ext cx="9250920" cy="597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82;p1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56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87;p16" descr=""/>
          <p:cNvPicPr/>
          <p:nvPr/>
        </p:nvPicPr>
        <p:blipFill>
          <a:blip r:embed="rId1"/>
          <a:stretch/>
        </p:blipFill>
        <p:spPr>
          <a:xfrm>
            <a:off x="1281960" y="432000"/>
            <a:ext cx="6782040" cy="423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92;p17" descr=""/>
          <p:cNvPicPr/>
          <p:nvPr/>
        </p:nvPicPr>
        <p:blipFill>
          <a:blip r:embed="rId1"/>
          <a:stretch/>
        </p:blipFill>
        <p:spPr>
          <a:xfrm>
            <a:off x="504000" y="325080"/>
            <a:ext cx="7776000" cy="4354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97;p18" descr=""/>
          <p:cNvPicPr/>
          <p:nvPr/>
        </p:nvPicPr>
        <p:blipFill>
          <a:blip r:embed="rId1"/>
          <a:stretch/>
        </p:blipFill>
        <p:spPr>
          <a:xfrm>
            <a:off x="0" y="-329040"/>
            <a:ext cx="9143640" cy="5972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02;p19" descr=""/>
          <p:cNvPicPr/>
          <p:nvPr/>
        </p:nvPicPr>
        <p:blipFill>
          <a:blip r:embed="rId1"/>
          <a:stretch/>
        </p:blipFill>
        <p:spPr>
          <a:xfrm>
            <a:off x="76320" y="-308520"/>
            <a:ext cx="8991360" cy="57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07;p20" descr=""/>
          <p:cNvPicPr/>
          <p:nvPr/>
        </p:nvPicPr>
        <p:blipFill>
          <a:blip r:embed="rId1"/>
          <a:stretch/>
        </p:blipFill>
        <p:spPr>
          <a:xfrm>
            <a:off x="-65880" y="-526320"/>
            <a:ext cx="9419760" cy="581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12;p21" descr=""/>
          <p:cNvPicPr/>
          <p:nvPr/>
        </p:nvPicPr>
        <p:blipFill>
          <a:blip r:embed="rId1"/>
          <a:stretch/>
        </p:blipFill>
        <p:spPr>
          <a:xfrm>
            <a:off x="-210600" y="-513000"/>
            <a:ext cx="9222480" cy="607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LibreOffice/6.2.1.2$Windows_X86_64 LibreOffice_project/7bcb35dc3024a62dea0caee87020152d1ee96e71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el-GR</dc:language>
  <cp:lastModifiedBy/>
  <dcterms:modified xsi:type="dcterms:W3CDTF">2021-03-09T11:01:54Z</dcterms:modified>
  <cp:revision>1</cp:revision>
  <dc:subject/>
  <dc:title/>
</cp:coreProperties>
</file>