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9.png" ContentType="image/png"/>
  <Override PartName="/ppt/media/image7.jpeg" ContentType="image/jpeg"/>
  <Override PartName="/ppt/media/image1.png" ContentType="image/png"/>
  <Override PartName="/ppt/media/image2.png" ContentType="image/png"/>
  <Override PartName="/ppt/media/image4.jpeg" ContentType="image/jpeg"/>
  <Override PartName="/ppt/media/image3.png" ContentType="image/png"/>
  <Override PartName="/ppt/media/image5.jpeg" ContentType="image/jpeg"/>
  <Override PartName="/ppt/media/image6.jpeg" ContentType="image/jpeg"/>
  <Override PartName="/ppt/media/image8.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31" name="PlaceHolder 2"/>
          <p:cNvSpPr>
            <a:spLocks noGrp="1"/>
          </p:cNvSpPr>
          <p:nvPr>
            <p:ph type="body"/>
          </p:nvPr>
        </p:nvSpPr>
        <p:spPr>
          <a:xfrm>
            <a:off x="457200" y="1604520"/>
            <a:ext cx="822924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32" name="PlaceHolder 3"/>
          <p:cNvSpPr>
            <a:spLocks noGrp="1"/>
          </p:cNvSpPr>
          <p:nvPr>
            <p:ph type="body"/>
          </p:nvPr>
        </p:nvSpPr>
        <p:spPr>
          <a:xfrm>
            <a:off x="457200" y="3682080"/>
            <a:ext cx="822924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34" name="PlaceHolder 2"/>
          <p:cNvSpPr>
            <a:spLocks noGrp="1"/>
          </p:cNvSpPr>
          <p:nvPr>
            <p:ph type="body"/>
          </p:nvPr>
        </p:nvSpPr>
        <p:spPr>
          <a:xfrm>
            <a:off x="45720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35" name="PlaceHolder 3"/>
          <p:cNvSpPr>
            <a:spLocks noGrp="1"/>
          </p:cNvSpPr>
          <p:nvPr>
            <p:ph type="body"/>
          </p:nvPr>
        </p:nvSpPr>
        <p:spPr>
          <a:xfrm>
            <a:off x="467424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36" name="PlaceHolder 4"/>
          <p:cNvSpPr>
            <a:spLocks noGrp="1"/>
          </p:cNvSpPr>
          <p:nvPr>
            <p:ph type="body"/>
          </p:nvPr>
        </p:nvSpPr>
        <p:spPr>
          <a:xfrm>
            <a:off x="45720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37" name="PlaceHolder 5"/>
          <p:cNvSpPr>
            <a:spLocks noGrp="1"/>
          </p:cNvSpPr>
          <p:nvPr>
            <p:ph type="body"/>
          </p:nvPr>
        </p:nvSpPr>
        <p:spPr>
          <a:xfrm>
            <a:off x="467424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39" name="PlaceHolder 2"/>
          <p:cNvSpPr>
            <a:spLocks noGrp="1"/>
          </p:cNvSpPr>
          <p:nvPr>
            <p:ph type="body"/>
          </p:nvPr>
        </p:nvSpPr>
        <p:spPr>
          <a:xfrm>
            <a:off x="457200" y="160452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40" name="PlaceHolder 3"/>
          <p:cNvSpPr>
            <a:spLocks noGrp="1"/>
          </p:cNvSpPr>
          <p:nvPr>
            <p:ph type="body"/>
          </p:nvPr>
        </p:nvSpPr>
        <p:spPr>
          <a:xfrm>
            <a:off x="3239640" y="160452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41" name="PlaceHolder 4"/>
          <p:cNvSpPr>
            <a:spLocks noGrp="1"/>
          </p:cNvSpPr>
          <p:nvPr>
            <p:ph type="body"/>
          </p:nvPr>
        </p:nvSpPr>
        <p:spPr>
          <a:xfrm>
            <a:off x="6022080" y="160452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42" name="PlaceHolder 5"/>
          <p:cNvSpPr>
            <a:spLocks noGrp="1"/>
          </p:cNvSpPr>
          <p:nvPr>
            <p:ph type="body"/>
          </p:nvPr>
        </p:nvSpPr>
        <p:spPr>
          <a:xfrm>
            <a:off x="457200" y="368208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43" name="PlaceHolder 6"/>
          <p:cNvSpPr>
            <a:spLocks noGrp="1"/>
          </p:cNvSpPr>
          <p:nvPr>
            <p:ph type="body"/>
          </p:nvPr>
        </p:nvSpPr>
        <p:spPr>
          <a:xfrm>
            <a:off x="3239640" y="368208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44" name="PlaceHolder 7"/>
          <p:cNvSpPr>
            <a:spLocks noGrp="1"/>
          </p:cNvSpPr>
          <p:nvPr>
            <p:ph type="body"/>
          </p:nvPr>
        </p:nvSpPr>
        <p:spPr>
          <a:xfrm>
            <a:off x="6022080" y="368208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56"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l-G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58" name="PlaceHolder 2"/>
          <p:cNvSpPr>
            <a:spLocks noGrp="1"/>
          </p:cNvSpPr>
          <p:nvPr>
            <p:ph type="body"/>
          </p:nvPr>
        </p:nvSpPr>
        <p:spPr>
          <a:xfrm>
            <a:off x="457200" y="1604520"/>
            <a:ext cx="8229240" cy="397728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60" name="PlaceHolder 2"/>
          <p:cNvSpPr>
            <a:spLocks noGrp="1"/>
          </p:cNvSpPr>
          <p:nvPr>
            <p:ph type="body"/>
          </p:nvPr>
        </p:nvSpPr>
        <p:spPr>
          <a:xfrm>
            <a:off x="45720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61" name="PlaceHolder 3"/>
          <p:cNvSpPr>
            <a:spLocks noGrp="1"/>
          </p:cNvSpPr>
          <p:nvPr>
            <p:ph type="body"/>
          </p:nvPr>
        </p:nvSpPr>
        <p:spPr>
          <a:xfrm>
            <a:off x="467424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3"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l-G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66" name="PlaceHolder 3"/>
          <p:cNvSpPr>
            <a:spLocks noGrp="1"/>
          </p:cNvSpPr>
          <p:nvPr>
            <p:ph type="body"/>
          </p:nvPr>
        </p:nvSpPr>
        <p:spPr>
          <a:xfrm>
            <a:off x="467424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10"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l-G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69" name="PlaceHolder 2"/>
          <p:cNvSpPr>
            <a:spLocks noGrp="1"/>
          </p:cNvSpPr>
          <p:nvPr>
            <p:ph type="body"/>
          </p:nvPr>
        </p:nvSpPr>
        <p:spPr>
          <a:xfrm>
            <a:off x="45720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71" name="PlaceHolder 4"/>
          <p:cNvSpPr>
            <a:spLocks noGrp="1"/>
          </p:cNvSpPr>
          <p:nvPr>
            <p:ph type="body"/>
          </p:nvPr>
        </p:nvSpPr>
        <p:spPr>
          <a:xfrm>
            <a:off x="467424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75" name="PlaceHolder 4"/>
          <p:cNvSpPr>
            <a:spLocks noGrp="1"/>
          </p:cNvSpPr>
          <p:nvPr>
            <p:ph type="body"/>
          </p:nvPr>
        </p:nvSpPr>
        <p:spPr>
          <a:xfrm>
            <a:off x="457200" y="3682080"/>
            <a:ext cx="822924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77" name="PlaceHolder 2"/>
          <p:cNvSpPr>
            <a:spLocks noGrp="1"/>
          </p:cNvSpPr>
          <p:nvPr>
            <p:ph type="body"/>
          </p:nvPr>
        </p:nvSpPr>
        <p:spPr>
          <a:xfrm>
            <a:off x="457200" y="1604520"/>
            <a:ext cx="822924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78" name="PlaceHolder 3"/>
          <p:cNvSpPr>
            <a:spLocks noGrp="1"/>
          </p:cNvSpPr>
          <p:nvPr>
            <p:ph type="body"/>
          </p:nvPr>
        </p:nvSpPr>
        <p:spPr>
          <a:xfrm>
            <a:off x="457200" y="3682080"/>
            <a:ext cx="822924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80" name="PlaceHolder 2"/>
          <p:cNvSpPr>
            <a:spLocks noGrp="1"/>
          </p:cNvSpPr>
          <p:nvPr>
            <p:ph type="body"/>
          </p:nvPr>
        </p:nvSpPr>
        <p:spPr>
          <a:xfrm>
            <a:off x="45720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1" name="PlaceHolder 3"/>
          <p:cNvSpPr>
            <a:spLocks noGrp="1"/>
          </p:cNvSpPr>
          <p:nvPr>
            <p:ph type="body"/>
          </p:nvPr>
        </p:nvSpPr>
        <p:spPr>
          <a:xfrm>
            <a:off x="467424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2" name="PlaceHolder 4"/>
          <p:cNvSpPr>
            <a:spLocks noGrp="1"/>
          </p:cNvSpPr>
          <p:nvPr>
            <p:ph type="body"/>
          </p:nvPr>
        </p:nvSpPr>
        <p:spPr>
          <a:xfrm>
            <a:off x="45720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3" name="PlaceHolder 5"/>
          <p:cNvSpPr>
            <a:spLocks noGrp="1"/>
          </p:cNvSpPr>
          <p:nvPr>
            <p:ph type="body"/>
          </p:nvPr>
        </p:nvSpPr>
        <p:spPr>
          <a:xfrm>
            <a:off x="467424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85" name="PlaceHolder 2"/>
          <p:cNvSpPr>
            <a:spLocks noGrp="1"/>
          </p:cNvSpPr>
          <p:nvPr>
            <p:ph type="body"/>
          </p:nvPr>
        </p:nvSpPr>
        <p:spPr>
          <a:xfrm>
            <a:off x="457200" y="160452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6" name="PlaceHolder 3"/>
          <p:cNvSpPr>
            <a:spLocks noGrp="1"/>
          </p:cNvSpPr>
          <p:nvPr>
            <p:ph type="body"/>
          </p:nvPr>
        </p:nvSpPr>
        <p:spPr>
          <a:xfrm>
            <a:off x="3239640" y="160452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7" name="PlaceHolder 4"/>
          <p:cNvSpPr>
            <a:spLocks noGrp="1"/>
          </p:cNvSpPr>
          <p:nvPr>
            <p:ph type="body"/>
          </p:nvPr>
        </p:nvSpPr>
        <p:spPr>
          <a:xfrm>
            <a:off x="6022080" y="160452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8" name="PlaceHolder 5"/>
          <p:cNvSpPr>
            <a:spLocks noGrp="1"/>
          </p:cNvSpPr>
          <p:nvPr>
            <p:ph type="body"/>
          </p:nvPr>
        </p:nvSpPr>
        <p:spPr>
          <a:xfrm>
            <a:off x="457200" y="368208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89" name="PlaceHolder 6"/>
          <p:cNvSpPr>
            <a:spLocks noGrp="1"/>
          </p:cNvSpPr>
          <p:nvPr>
            <p:ph type="body"/>
          </p:nvPr>
        </p:nvSpPr>
        <p:spPr>
          <a:xfrm>
            <a:off x="3239640" y="368208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90" name="PlaceHolder 7"/>
          <p:cNvSpPr>
            <a:spLocks noGrp="1"/>
          </p:cNvSpPr>
          <p:nvPr>
            <p:ph type="body"/>
          </p:nvPr>
        </p:nvSpPr>
        <p:spPr>
          <a:xfrm>
            <a:off x="6022080" y="3682080"/>
            <a:ext cx="26496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12" name="PlaceHolder 2"/>
          <p:cNvSpPr>
            <a:spLocks noGrp="1"/>
          </p:cNvSpPr>
          <p:nvPr>
            <p:ph type="body"/>
          </p:nvPr>
        </p:nvSpPr>
        <p:spPr>
          <a:xfrm>
            <a:off x="457200" y="1604520"/>
            <a:ext cx="8229240" cy="397728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14" name="PlaceHolder 2"/>
          <p:cNvSpPr>
            <a:spLocks noGrp="1"/>
          </p:cNvSpPr>
          <p:nvPr>
            <p:ph type="body"/>
          </p:nvPr>
        </p:nvSpPr>
        <p:spPr>
          <a:xfrm>
            <a:off x="45720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15" name="PlaceHolder 3"/>
          <p:cNvSpPr>
            <a:spLocks noGrp="1"/>
          </p:cNvSpPr>
          <p:nvPr>
            <p:ph type="body"/>
          </p:nvPr>
        </p:nvSpPr>
        <p:spPr>
          <a:xfrm>
            <a:off x="467424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l-G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19" name="PlaceHolder 2"/>
          <p:cNvSpPr>
            <a:spLocks noGrp="1"/>
          </p:cNvSpPr>
          <p:nvPr>
            <p:ph type="body"/>
          </p:nvPr>
        </p:nvSpPr>
        <p:spPr>
          <a:xfrm>
            <a:off x="45720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20" name="PlaceHolder 3"/>
          <p:cNvSpPr>
            <a:spLocks noGrp="1"/>
          </p:cNvSpPr>
          <p:nvPr>
            <p:ph type="body"/>
          </p:nvPr>
        </p:nvSpPr>
        <p:spPr>
          <a:xfrm>
            <a:off x="467424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21" name="PlaceHolder 4"/>
          <p:cNvSpPr>
            <a:spLocks noGrp="1"/>
          </p:cNvSpPr>
          <p:nvPr>
            <p:ph type="body"/>
          </p:nvPr>
        </p:nvSpPr>
        <p:spPr>
          <a:xfrm>
            <a:off x="45720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23" name="PlaceHolder 2"/>
          <p:cNvSpPr>
            <a:spLocks noGrp="1"/>
          </p:cNvSpPr>
          <p:nvPr>
            <p:ph type="body"/>
          </p:nvPr>
        </p:nvSpPr>
        <p:spPr>
          <a:xfrm>
            <a:off x="457200" y="1604520"/>
            <a:ext cx="4015800" cy="397728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25" name="PlaceHolder 4"/>
          <p:cNvSpPr>
            <a:spLocks noGrp="1"/>
          </p:cNvSpPr>
          <p:nvPr>
            <p:ph type="body"/>
          </p:nvPr>
        </p:nvSpPr>
        <p:spPr>
          <a:xfrm>
            <a:off x="4674240" y="368208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spAutoFit/>
          </a:bodyPr>
          <a:p>
            <a:endParaRPr b="0" lang="el-GR" sz="1800" spc="-1" strike="noStrike">
              <a:solidFill>
                <a:srgbClr val="ffffff"/>
              </a:solidFill>
              <a:latin typeface="Palatino Linotype"/>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l-GR" sz="2100" spc="-1" strike="noStrike">
              <a:solidFill>
                <a:srgbClr val="ffffff"/>
              </a:solidFill>
              <a:latin typeface="Palatino Linotype"/>
            </a:endParaRPr>
          </a:p>
        </p:txBody>
      </p:sp>
      <p:sp>
        <p:nvSpPr>
          <p:cNvPr id="29" name="PlaceHolder 4"/>
          <p:cNvSpPr>
            <a:spLocks noGrp="1"/>
          </p:cNvSpPr>
          <p:nvPr>
            <p:ph type="body"/>
          </p:nvPr>
        </p:nvSpPr>
        <p:spPr>
          <a:xfrm>
            <a:off x="457200" y="3682080"/>
            <a:ext cx="8229240" cy="1896840"/>
          </a:xfrm>
          <a:prstGeom prst="rect">
            <a:avLst/>
          </a:prstGeom>
        </p:spPr>
        <p:txBody>
          <a:bodyPr lIns="0" rIns="0" tIns="0" bIns="0">
            <a:normAutofit/>
          </a:bodyPr>
          <a:p>
            <a:endParaRPr b="0" lang="el-GR" sz="2100" spc="-1" strike="noStrike">
              <a:solidFill>
                <a:srgbClr val="ffffff"/>
              </a:solidFill>
              <a:latin typeface="Palatino Linotype"/>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0" name="CustomShape 1"/>
          <p:cNvSpPr/>
          <p:nvPr/>
        </p:nvSpPr>
        <p:spPr>
          <a:xfrm>
            <a:off x="0" y="0"/>
            <a:ext cx="9143640" cy="6857640"/>
          </a:xfrm>
          <a:prstGeom prst="rect">
            <a:avLst/>
          </a:prstGeom>
          <a:gradFill rotWithShape="0">
            <a:gsLst>
              <a:gs pos="0">
                <a:schemeClr val="accent6">
                  <a:lumMod val="50000"/>
                  <a:alpha val="36000"/>
                </a:schemeClr>
              </a:gs>
              <a:gs pos="100000">
                <a:schemeClr val="bg2">
                  <a:alpha val="10000"/>
                </a:schemeClr>
              </a:gs>
            </a:gsLst>
            <a:lin ang="5400000"/>
          </a:gradFill>
          <a:ln>
            <a:no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rot="19724400">
            <a:off x="1373040" y="1038600"/>
            <a:ext cx="7240320" cy="5706720"/>
          </a:xfrm>
          <a:prstGeom prst="ellipse">
            <a:avLst/>
          </a:prstGeom>
          <a:gradFill rotWithShape="0">
            <a:gsLst>
              <a:gs pos="0">
                <a:schemeClr val="accent6">
                  <a:lumMod val="60000"/>
                  <a:lumOff val="40000"/>
                  <a:alpha val="7000"/>
                </a:schemeClr>
              </a:gs>
              <a:gs pos="58000">
                <a:schemeClr val="bg2">
                  <a:alpha val="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2" name="CustomShape 3"/>
          <p:cNvSpPr/>
          <p:nvPr/>
        </p:nvSpPr>
        <p:spPr>
          <a:xfrm rot="17656800">
            <a:off x="-273960" y="1165680"/>
            <a:ext cx="5538240" cy="4480200"/>
          </a:xfrm>
          <a:prstGeom prst="ellipse">
            <a:avLst/>
          </a:prstGeom>
          <a:gradFill rotWithShape="0">
            <a:gsLst>
              <a:gs pos="0">
                <a:schemeClr val="accent6">
                  <a:lumMod val="60000"/>
                  <a:lumOff val="40000"/>
                  <a:alpha val="8000"/>
                </a:schemeClr>
              </a:gs>
              <a:gs pos="58000">
                <a:schemeClr val="bg2">
                  <a:alpha val="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3" name="CustomShape 4"/>
          <p:cNvSpPr/>
          <p:nvPr/>
        </p:nvSpPr>
        <p:spPr>
          <a:xfrm rot="19724400">
            <a:off x="3277800" y="117000"/>
            <a:ext cx="6478920" cy="4754520"/>
          </a:xfrm>
          <a:prstGeom prst="ellipse">
            <a:avLst/>
          </a:prstGeom>
          <a:gradFill rotWithShape="0">
            <a:gsLst>
              <a:gs pos="0">
                <a:schemeClr val="accent6">
                  <a:lumMod val="60000"/>
                  <a:lumOff val="40000"/>
                  <a:alpha val="8000"/>
                </a:schemeClr>
              </a:gs>
              <a:gs pos="58000">
                <a:schemeClr val="bg2">
                  <a:alpha val="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4" name="PlaceHolder 5"/>
          <p:cNvSpPr>
            <a:spLocks noGrp="1"/>
          </p:cNvSpPr>
          <p:nvPr>
            <p:ph type="dt"/>
          </p:nvPr>
        </p:nvSpPr>
        <p:spPr>
          <a:xfrm>
            <a:off x="6172200" y="6154560"/>
            <a:ext cx="2133360" cy="364680"/>
          </a:xfrm>
          <a:prstGeom prst="rect">
            <a:avLst/>
          </a:prstGeom>
        </p:spPr>
        <p:txBody>
          <a:bodyPr>
            <a:noAutofit/>
          </a:bodyPr>
          <a:p>
            <a:pPr algn="r">
              <a:lnSpc>
                <a:spcPct val="100000"/>
              </a:lnSpc>
            </a:pPr>
            <a:fld id="{1992E4B7-A69B-49EF-A8A1-6459A67C37A2}" type="datetime">
              <a:rPr b="0" lang="el-GR" sz="1100" spc="-1" strike="noStrike">
                <a:solidFill>
                  <a:srgbClr val="ffffff"/>
                </a:solidFill>
                <a:latin typeface="Palatino Linotype"/>
              </a:rPr>
              <a:t>18/2/2021</a:t>
            </a:fld>
            <a:endParaRPr b="0" lang="el-GR" sz="1100" spc="-1" strike="noStrike">
              <a:latin typeface="Times New Roman"/>
            </a:endParaRPr>
          </a:p>
        </p:txBody>
      </p:sp>
      <p:sp>
        <p:nvSpPr>
          <p:cNvPr id="5" name="PlaceHolder 6"/>
          <p:cNvSpPr>
            <a:spLocks noGrp="1"/>
          </p:cNvSpPr>
          <p:nvPr>
            <p:ph type="sldNum"/>
          </p:nvPr>
        </p:nvSpPr>
        <p:spPr>
          <a:xfrm>
            <a:off x="822960" y="5842080"/>
            <a:ext cx="2133360" cy="304560"/>
          </a:xfrm>
          <a:prstGeom prst="rect">
            <a:avLst/>
          </a:prstGeom>
        </p:spPr>
        <p:txBody>
          <a:bodyPr bIns="9000" anchor="b">
            <a:noAutofit/>
          </a:bodyPr>
          <a:p>
            <a:pPr>
              <a:lnSpc>
                <a:spcPct val="100000"/>
              </a:lnSpc>
            </a:pPr>
            <a:fld id="{D3DFCBAD-64F1-4741-B036-AE523AF0BA88}" type="slidenum">
              <a:rPr b="0" lang="el-GR" sz="1600" spc="-1" strike="noStrike">
                <a:solidFill>
                  <a:srgbClr val="ffffff"/>
                </a:solidFill>
                <a:latin typeface="Palatino Linotype"/>
              </a:rPr>
              <a:t>&lt;number&gt;</a:t>
            </a:fld>
            <a:endParaRPr b="0" lang="el-GR" sz="1600" spc="-1" strike="noStrike">
              <a:latin typeface="Times New Roman"/>
            </a:endParaRPr>
          </a:p>
        </p:txBody>
      </p:sp>
      <p:sp>
        <p:nvSpPr>
          <p:cNvPr id="6" name="PlaceHolder 7"/>
          <p:cNvSpPr>
            <a:spLocks noGrp="1"/>
          </p:cNvSpPr>
          <p:nvPr>
            <p:ph type="ftr"/>
          </p:nvPr>
        </p:nvSpPr>
        <p:spPr>
          <a:xfrm>
            <a:off x="822960" y="6154560"/>
            <a:ext cx="4571640" cy="364680"/>
          </a:xfrm>
          <a:prstGeom prst="rect">
            <a:avLst/>
          </a:prstGeom>
        </p:spPr>
        <p:txBody>
          <a:bodyPr>
            <a:noAutofit/>
          </a:bodyPr>
          <a:p>
            <a:endParaRPr b="0" lang="el-GR" sz="2400" spc="-1" strike="noStrike">
              <a:latin typeface="Times New Roman"/>
            </a:endParaRPr>
          </a:p>
        </p:txBody>
      </p:sp>
      <p:sp>
        <p:nvSpPr>
          <p:cNvPr id="7" name="PlaceHolder 8"/>
          <p:cNvSpPr>
            <a:spLocks noGrp="1"/>
          </p:cNvSpPr>
          <p:nvPr>
            <p:ph type="title"/>
          </p:nvPr>
        </p:nvSpPr>
        <p:spPr>
          <a:xfrm>
            <a:off x="457200" y="273600"/>
            <a:ext cx="8229240" cy="1144800"/>
          </a:xfrm>
          <a:prstGeom prst="rect">
            <a:avLst/>
          </a:prstGeom>
        </p:spPr>
        <p:txBody>
          <a:bodyPr lIns="0" rIns="0" tIns="0" bIns="0" anchor="ctr">
            <a:noAutofit/>
          </a:bodyPr>
          <a:p>
            <a:r>
              <a:rPr b="0" lang="el-GR" sz="1800" spc="-1" strike="noStrike">
                <a:solidFill>
                  <a:srgbClr val="ffffff"/>
                </a:solidFill>
                <a:latin typeface="Palatino Linotype"/>
              </a:rPr>
              <a:t>Click to edit the title text format</a:t>
            </a:r>
            <a:endParaRPr b="0" lang="el-GR" sz="1800" spc="-1" strike="noStrike">
              <a:solidFill>
                <a:srgbClr val="ffffff"/>
              </a:solidFill>
              <a:latin typeface="Palatino Linotype"/>
            </a:endParaRPr>
          </a:p>
        </p:txBody>
      </p:sp>
      <p:sp>
        <p:nvSpPr>
          <p:cNvPr id="8" name="PlaceHolder 9"/>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l-GR" sz="2100" spc="-1" strike="noStrike">
                <a:solidFill>
                  <a:srgbClr val="ffffff"/>
                </a:solidFill>
                <a:latin typeface="Palatino Linotype"/>
              </a:rPr>
              <a:t>Click to edit the outline text format</a:t>
            </a:r>
            <a:endParaRPr b="0" lang="el-GR" sz="2100" spc="-1" strike="noStrike">
              <a:solidFill>
                <a:srgbClr val="ffffff"/>
              </a:solidFill>
              <a:latin typeface="Palatino Linotype"/>
            </a:endParaRPr>
          </a:p>
          <a:p>
            <a:pPr lvl="1" marL="864000" indent="-324000">
              <a:spcBef>
                <a:spcPts val="1134"/>
              </a:spcBef>
              <a:buClr>
                <a:srgbClr val="ffffff"/>
              </a:buClr>
              <a:buSzPct val="75000"/>
              <a:buFont typeface="Symbol" charset="2"/>
              <a:buChar char=""/>
            </a:pPr>
            <a:r>
              <a:rPr b="0" lang="el-GR" sz="1700" spc="-1" strike="noStrike">
                <a:solidFill>
                  <a:srgbClr val="ffffff"/>
                </a:solidFill>
                <a:latin typeface="Palatino Linotype"/>
              </a:rPr>
              <a:t>Second Outline Level</a:t>
            </a:r>
            <a:endParaRPr b="0" lang="el-GR" sz="1700" spc="-1" strike="noStrike">
              <a:solidFill>
                <a:srgbClr val="ffffff"/>
              </a:solidFill>
              <a:latin typeface="Palatino Linotype"/>
            </a:endParaRPr>
          </a:p>
          <a:p>
            <a:pPr lvl="2" marL="1296000" indent="-288000">
              <a:spcBef>
                <a:spcPts val="850"/>
              </a:spcBef>
              <a:buClr>
                <a:srgbClr val="ffffff"/>
              </a:buClr>
              <a:buSzPct val="45000"/>
              <a:buFont typeface="Wingdings" charset="2"/>
              <a:buChar char=""/>
            </a:pPr>
            <a:r>
              <a:rPr b="0" lang="el-GR" sz="1600" spc="-1" strike="noStrike">
                <a:solidFill>
                  <a:srgbClr val="ffffff"/>
                </a:solidFill>
                <a:latin typeface="Palatino Linotype"/>
              </a:rPr>
              <a:t>Third Outline Level</a:t>
            </a:r>
            <a:endParaRPr b="0" lang="el-GR" sz="1600" spc="-1" strike="noStrike">
              <a:solidFill>
                <a:srgbClr val="ffffff"/>
              </a:solidFill>
              <a:latin typeface="Palatino Linotype"/>
            </a:endParaRPr>
          </a:p>
          <a:p>
            <a:pPr lvl="3" marL="1728000" indent="-216000">
              <a:spcBef>
                <a:spcPts val="567"/>
              </a:spcBef>
              <a:buClr>
                <a:srgbClr val="ffffff"/>
              </a:buClr>
              <a:buSzPct val="75000"/>
              <a:buFont typeface="Symbol" charset="2"/>
              <a:buChar char=""/>
            </a:pPr>
            <a:r>
              <a:rPr b="0" lang="el-GR" sz="1500" spc="-1" strike="noStrike">
                <a:solidFill>
                  <a:srgbClr val="ffffff"/>
                </a:solidFill>
                <a:latin typeface="Palatino Linotype"/>
              </a:rPr>
              <a:t>Fourth Outline Level</a:t>
            </a:r>
            <a:endParaRPr b="0" lang="el-GR" sz="1500" spc="-1" strike="noStrike">
              <a:solidFill>
                <a:srgbClr val="ffffff"/>
              </a:solidFill>
              <a:latin typeface="Palatino Linotype"/>
            </a:endParaRPr>
          </a:p>
          <a:p>
            <a:pPr lvl="4" marL="2160000" indent="-216000">
              <a:spcBef>
                <a:spcPts val="283"/>
              </a:spcBef>
              <a:buClr>
                <a:srgbClr val="ffffff"/>
              </a:buClr>
              <a:buSzPct val="45000"/>
              <a:buFont typeface="Wingdings" charset="2"/>
              <a:buChar char=""/>
            </a:pPr>
            <a:r>
              <a:rPr b="0" lang="el-GR" sz="2000" spc="-1" strike="noStrike">
                <a:solidFill>
                  <a:srgbClr val="ffffff"/>
                </a:solidFill>
                <a:latin typeface="Palatino Linotype"/>
              </a:rPr>
              <a:t>Fifth Outline Level</a:t>
            </a:r>
            <a:endParaRPr b="0" lang="el-GR" sz="2000" spc="-1" strike="noStrike">
              <a:solidFill>
                <a:srgbClr val="ffffff"/>
              </a:solidFill>
              <a:latin typeface="Palatino Linotype"/>
            </a:endParaRPr>
          </a:p>
          <a:p>
            <a:pPr lvl="5" marL="2592000" indent="-216000">
              <a:spcBef>
                <a:spcPts val="283"/>
              </a:spcBef>
              <a:buClr>
                <a:srgbClr val="ffffff"/>
              </a:buClr>
              <a:buSzPct val="45000"/>
              <a:buFont typeface="Wingdings" charset="2"/>
              <a:buChar char=""/>
            </a:pPr>
            <a:r>
              <a:rPr b="0" lang="el-GR" sz="2000" spc="-1" strike="noStrike">
                <a:solidFill>
                  <a:srgbClr val="ffffff"/>
                </a:solidFill>
                <a:latin typeface="Palatino Linotype"/>
              </a:rPr>
              <a:t>Sixth Outline Level</a:t>
            </a:r>
            <a:endParaRPr b="0" lang="el-GR" sz="2000" spc="-1" strike="noStrike">
              <a:solidFill>
                <a:srgbClr val="ffffff"/>
              </a:solidFill>
              <a:latin typeface="Palatino Linotype"/>
            </a:endParaRPr>
          </a:p>
          <a:p>
            <a:pPr lvl="6" marL="3024000" indent="-216000">
              <a:spcBef>
                <a:spcPts val="283"/>
              </a:spcBef>
              <a:buClr>
                <a:srgbClr val="ffffff"/>
              </a:buClr>
              <a:buSzPct val="45000"/>
              <a:buFont typeface="Wingdings" charset="2"/>
              <a:buChar char=""/>
            </a:pPr>
            <a:r>
              <a:rPr b="0" lang="el-GR" sz="2000" spc="-1" strike="noStrike">
                <a:solidFill>
                  <a:srgbClr val="ffffff"/>
                </a:solidFill>
                <a:latin typeface="Palatino Linotype"/>
              </a:rPr>
              <a:t>Seventh Outline Level</a:t>
            </a:r>
            <a:endParaRPr b="0" lang="el-GR" sz="2000" spc="-1" strike="noStrike">
              <a:solidFill>
                <a:srgbClr val="ffffff"/>
              </a:solidFill>
              <a:latin typeface="Palatino Linotype"/>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45" name="CustomShape 1"/>
          <p:cNvSpPr/>
          <p:nvPr/>
        </p:nvSpPr>
        <p:spPr>
          <a:xfrm>
            <a:off x="0" y="0"/>
            <a:ext cx="9143640" cy="6857640"/>
          </a:xfrm>
          <a:prstGeom prst="rect">
            <a:avLst/>
          </a:prstGeom>
          <a:gradFill rotWithShape="0">
            <a:gsLst>
              <a:gs pos="0">
                <a:schemeClr val="accent6">
                  <a:lumMod val="50000"/>
                  <a:alpha val="36000"/>
                </a:schemeClr>
              </a:gs>
              <a:gs pos="100000">
                <a:schemeClr val="bg2">
                  <a:alpha val="10000"/>
                </a:schemeClr>
              </a:gs>
            </a:gsLst>
            <a:lin ang="5400000"/>
          </a:gradFill>
          <a:ln>
            <a:noFill/>
          </a:ln>
        </p:spPr>
        <p:style>
          <a:lnRef idx="2">
            <a:schemeClr val="accent1">
              <a:shade val="50000"/>
            </a:schemeClr>
          </a:lnRef>
          <a:fillRef idx="1">
            <a:schemeClr val="accent1"/>
          </a:fillRef>
          <a:effectRef idx="0">
            <a:schemeClr val="accent1"/>
          </a:effectRef>
          <a:fontRef idx="minor"/>
        </p:style>
      </p:sp>
      <p:sp>
        <p:nvSpPr>
          <p:cNvPr id="46" name="CustomShape 2"/>
          <p:cNvSpPr/>
          <p:nvPr/>
        </p:nvSpPr>
        <p:spPr>
          <a:xfrm rot="19724400">
            <a:off x="1373040" y="1038600"/>
            <a:ext cx="7240320" cy="5706720"/>
          </a:xfrm>
          <a:prstGeom prst="ellipse">
            <a:avLst/>
          </a:prstGeom>
          <a:gradFill rotWithShape="0">
            <a:gsLst>
              <a:gs pos="0">
                <a:schemeClr val="accent6">
                  <a:lumMod val="60000"/>
                  <a:lumOff val="40000"/>
                  <a:alpha val="7000"/>
                </a:schemeClr>
              </a:gs>
              <a:gs pos="58000">
                <a:schemeClr val="bg2">
                  <a:alpha val="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47" name="CustomShape 3"/>
          <p:cNvSpPr/>
          <p:nvPr/>
        </p:nvSpPr>
        <p:spPr>
          <a:xfrm rot="17656800">
            <a:off x="-273960" y="1165680"/>
            <a:ext cx="5538240" cy="4480200"/>
          </a:xfrm>
          <a:prstGeom prst="ellipse">
            <a:avLst/>
          </a:prstGeom>
          <a:gradFill rotWithShape="0">
            <a:gsLst>
              <a:gs pos="0">
                <a:schemeClr val="accent6">
                  <a:lumMod val="60000"/>
                  <a:lumOff val="40000"/>
                  <a:alpha val="8000"/>
                </a:schemeClr>
              </a:gs>
              <a:gs pos="58000">
                <a:schemeClr val="bg2">
                  <a:alpha val="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48" name="CustomShape 4"/>
          <p:cNvSpPr/>
          <p:nvPr/>
        </p:nvSpPr>
        <p:spPr>
          <a:xfrm rot="19724400">
            <a:off x="3277800" y="117000"/>
            <a:ext cx="6478920" cy="4754520"/>
          </a:xfrm>
          <a:prstGeom prst="ellipse">
            <a:avLst/>
          </a:prstGeom>
          <a:gradFill rotWithShape="0">
            <a:gsLst>
              <a:gs pos="0">
                <a:schemeClr val="accent6">
                  <a:lumMod val="60000"/>
                  <a:lumOff val="40000"/>
                  <a:alpha val="8000"/>
                </a:schemeClr>
              </a:gs>
              <a:gs pos="58000">
                <a:schemeClr val="bg2">
                  <a:alpha val="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49" name="PlaceHolder 5"/>
          <p:cNvSpPr>
            <a:spLocks noGrp="1"/>
          </p:cNvSpPr>
          <p:nvPr>
            <p:ph type="dt"/>
          </p:nvPr>
        </p:nvSpPr>
        <p:spPr>
          <a:xfrm>
            <a:off x="6172200" y="6154560"/>
            <a:ext cx="2133360" cy="364680"/>
          </a:xfrm>
          <a:prstGeom prst="rect">
            <a:avLst/>
          </a:prstGeom>
        </p:spPr>
        <p:txBody>
          <a:bodyPr>
            <a:noAutofit/>
          </a:bodyPr>
          <a:p>
            <a:pPr algn="r">
              <a:lnSpc>
                <a:spcPct val="100000"/>
              </a:lnSpc>
            </a:pPr>
            <a:fld id="{67D38618-1120-446C-80A4-A8F58D85770D}" type="datetime">
              <a:rPr b="0" lang="el-GR" sz="1100" spc="-1" strike="noStrike">
                <a:solidFill>
                  <a:srgbClr val="ffffff"/>
                </a:solidFill>
                <a:latin typeface="Palatino Linotype"/>
              </a:rPr>
              <a:t>18/2/2021</a:t>
            </a:fld>
            <a:endParaRPr b="0" lang="el-GR" sz="1100" spc="-1" strike="noStrike">
              <a:latin typeface="Times New Roman"/>
            </a:endParaRPr>
          </a:p>
        </p:txBody>
      </p:sp>
      <p:sp>
        <p:nvSpPr>
          <p:cNvPr id="50" name="PlaceHolder 6"/>
          <p:cNvSpPr>
            <a:spLocks noGrp="1"/>
          </p:cNvSpPr>
          <p:nvPr>
            <p:ph type="sldNum"/>
          </p:nvPr>
        </p:nvSpPr>
        <p:spPr>
          <a:xfrm>
            <a:off x="822960" y="5842080"/>
            <a:ext cx="2133360" cy="304560"/>
          </a:xfrm>
          <a:prstGeom prst="rect">
            <a:avLst/>
          </a:prstGeom>
        </p:spPr>
        <p:txBody>
          <a:bodyPr bIns="9000" anchor="b">
            <a:noAutofit/>
          </a:bodyPr>
          <a:p>
            <a:pPr>
              <a:lnSpc>
                <a:spcPct val="100000"/>
              </a:lnSpc>
            </a:pPr>
            <a:fld id="{791EB66C-A45F-4304-B728-E09F1DD77E9B}" type="slidenum">
              <a:rPr b="0" lang="el-GR" sz="1600" spc="-1" strike="noStrike">
                <a:solidFill>
                  <a:srgbClr val="ffffff"/>
                </a:solidFill>
                <a:latin typeface="Palatino Linotype"/>
              </a:rPr>
              <a:t>1</a:t>
            </a:fld>
            <a:endParaRPr b="0" lang="el-GR" sz="1600" spc="-1" strike="noStrike">
              <a:latin typeface="Times New Roman"/>
            </a:endParaRPr>
          </a:p>
        </p:txBody>
      </p:sp>
      <p:sp>
        <p:nvSpPr>
          <p:cNvPr id="51" name="PlaceHolder 7"/>
          <p:cNvSpPr>
            <a:spLocks noGrp="1"/>
          </p:cNvSpPr>
          <p:nvPr>
            <p:ph type="ftr"/>
          </p:nvPr>
        </p:nvSpPr>
        <p:spPr>
          <a:xfrm>
            <a:off x="822960" y="6154560"/>
            <a:ext cx="4571640" cy="364680"/>
          </a:xfrm>
          <a:prstGeom prst="rect">
            <a:avLst/>
          </a:prstGeom>
        </p:spPr>
        <p:txBody>
          <a:bodyPr>
            <a:noAutofit/>
          </a:bodyPr>
          <a:p>
            <a:endParaRPr b="0" lang="el-GR" sz="2400" spc="-1" strike="noStrike">
              <a:latin typeface="Times New Roman"/>
            </a:endParaRPr>
          </a:p>
        </p:txBody>
      </p:sp>
      <p:sp>
        <p:nvSpPr>
          <p:cNvPr id="52" name="PlaceHolder 8"/>
          <p:cNvSpPr>
            <a:spLocks noGrp="1"/>
          </p:cNvSpPr>
          <p:nvPr>
            <p:ph type="title"/>
          </p:nvPr>
        </p:nvSpPr>
        <p:spPr>
          <a:xfrm>
            <a:off x="777240" y="4876920"/>
            <a:ext cx="7543440" cy="914040"/>
          </a:xfrm>
          <a:prstGeom prst="rect">
            <a:avLst/>
          </a:prstGeom>
        </p:spPr>
        <p:txBody>
          <a:bodyPr anchor="b">
            <a:noAutofit/>
          </a:bodyPr>
          <a:p>
            <a:pPr>
              <a:lnSpc>
                <a:spcPct val="100000"/>
              </a:lnSpc>
            </a:pPr>
            <a:r>
              <a:rPr b="0" lang="el-GR" sz="4900" spc="-1" strike="noStrike">
                <a:solidFill>
                  <a:srgbClr val="ffffff"/>
                </a:solidFill>
                <a:latin typeface="Palatino Linotype"/>
              </a:rPr>
              <a:t>Στυλ κύριου τίτλου</a:t>
            </a:r>
            <a:endParaRPr b="0" lang="el-GR" sz="4900" spc="-1" strike="noStrike">
              <a:solidFill>
                <a:srgbClr val="ffffff"/>
              </a:solidFill>
              <a:latin typeface="Palatino Linotype"/>
            </a:endParaRPr>
          </a:p>
        </p:txBody>
      </p:sp>
      <p:sp>
        <p:nvSpPr>
          <p:cNvPr id="53" name="PlaceHolder 9"/>
          <p:cNvSpPr>
            <a:spLocks noGrp="1"/>
          </p:cNvSpPr>
          <p:nvPr>
            <p:ph type="body"/>
          </p:nvPr>
        </p:nvSpPr>
        <p:spPr>
          <a:xfrm>
            <a:off x="1344240" y="658440"/>
            <a:ext cx="3273120" cy="3428640"/>
          </a:xfrm>
          <a:prstGeom prst="rect">
            <a:avLst/>
          </a:prstGeom>
        </p:spPr>
        <p:txBody>
          <a:bodyPr anchor="ctr">
            <a:noAutofit/>
          </a:bodyPr>
          <a:p>
            <a:pPr marL="274320" indent="-255600">
              <a:lnSpc>
                <a:spcPct val="100000"/>
              </a:lnSpc>
              <a:spcBef>
                <a:spcPts val="420"/>
              </a:spcBef>
              <a:buClr>
                <a:srgbClr val="ffffff"/>
              </a:buClr>
              <a:buSzPct val="60000"/>
              <a:buFont typeface="Wingdings" charset="2"/>
              <a:buChar char=""/>
            </a:pPr>
            <a:r>
              <a:rPr b="0" lang="el-GR" sz="2100" spc="-1" strike="noStrike">
                <a:solidFill>
                  <a:srgbClr val="ffffff"/>
                </a:solidFill>
                <a:latin typeface="Palatino Linotype"/>
              </a:rPr>
              <a:t>Στυλ υποδείγματος κειμένου</a:t>
            </a:r>
            <a:endParaRPr b="0" lang="el-GR" sz="2100" spc="-1" strike="noStrike">
              <a:solidFill>
                <a:srgbClr val="ffffff"/>
              </a:solidFill>
              <a:latin typeface="Palatino Linotype"/>
            </a:endParaRPr>
          </a:p>
          <a:p>
            <a:pPr lvl="1" marL="640080" indent="-255600">
              <a:lnSpc>
                <a:spcPct val="100000"/>
              </a:lnSpc>
              <a:spcBef>
                <a:spcPts val="380"/>
              </a:spcBef>
              <a:buClr>
                <a:srgbClr val="ffffff"/>
              </a:buClr>
              <a:buSzPct val="60000"/>
              <a:buFont typeface="Wingdings" charset="2"/>
              <a:buChar char=""/>
            </a:pPr>
            <a:r>
              <a:rPr b="0" lang="el-GR" sz="1900" spc="-1" strike="noStrike">
                <a:solidFill>
                  <a:srgbClr val="ffffff"/>
                </a:solidFill>
                <a:latin typeface="Palatino Linotype"/>
              </a:rPr>
              <a:t>Δεύτερου επιπέδου</a:t>
            </a:r>
            <a:endParaRPr b="0" lang="el-GR" sz="1900" spc="-1" strike="noStrike">
              <a:solidFill>
                <a:srgbClr val="ffffff"/>
              </a:solidFill>
              <a:latin typeface="Palatino Linotype"/>
            </a:endParaRPr>
          </a:p>
          <a:p>
            <a:pPr lvl="2" marL="1005840" indent="-255600">
              <a:lnSpc>
                <a:spcPct val="100000"/>
              </a:lnSpc>
              <a:spcBef>
                <a:spcPts val="340"/>
              </a:spcBef>
              <a:buClr>
                <a:srgbClr val="ffffff"/>
              </a:buClr>
              <a:buSzPct val="60000"/>
              <a:buFont typeface="Wingdings" charset="2"/>
              <a:buChar char=""/>
            </a:pPr>
            <a:r>
              <a:rPr b="0" lang="el-GR" sz="1700" spc="-1" strike="noStrike">
                <a:solidFill>
                  <a:srgbClr val="ffffff"/>
                </a:solidFill>
                <a:latin typeface="Palatino Linotype"/>
              </a:rPr>
              <a:t>Τρίτου επιπέδου</a:t>
            </a:r>
            <a:endParaRPr b="0" lang="el-GR" sz="1700" spc="-1" strike="noStrike">
              <a:solidFill>
                <a:srgbClr val="ffffff"/>
              </a:solidFill>
              <a:latin typeface="Palatino Linotype"/>
            </a:endParaRPr>
          </a:p>
          <a:p>
            <a:pPr lvl="3" marL="1371600" indent="-255600">
              <a:lnSpc>
                <a:spcPct val="100000"/>
              </a:lnSpc>
              <a:spcBef>
                <a:spcPts val="320"/>
              </a:spcBef>
              <a:buClr>
                <a:srgbClr val="ffffff"/>
              </a:buClr>
              <a:buSzPct val="60000"/>
              <a:buFont typeface="Wingdings" charset="2"/>
              <a:buChar char=""/>
            </a:pPr>
            <a:r>
              <a:rPr b="0" lang="el-GR" sz="1600" spc="-1" strike="noStrike">
                <a:solidFill>
                  <a:srgbClr val="ffffff"/>
                </a:solidFill>
                <a:latin typeface="Palatino Linotype"/>
              </a:rPr>
              <a:t>Τέταρτου επιπέδου</a:t>
            </a:r>
            <a:endParaRPr b="0" lang="el-GR" sz="1600" spc="-1" strike="noStrike">
              <a:solidFill>
                <a:srgbClr val="ffffff"/>
              </a:solidFill>
              <a:latin typeface="Palatino Linotype"/>
            </a:endParaRPr>
          </a:p>
          <a:p>
            <a:pPr lvl="4" marL="1645920" indent="-255600">
              <a:lnSpc>
                <a:spcPct val="100000"/>
              </a:lnSpc>
              <a:spcBef>
                <a:spcPts val="300"/>
              </a:spcBef>
              <a:buClr>
                <a:srgbClr val="ffffff"/>
              </a:buClr>
              <a:buSzPct val="60000"/>
              <a:buFont typeface="Wingdings" charset="2"/>
              <a:buChar char=""/>
            </a:pPr>
            <a:r>
              <a:rPr b="0" lang="el-GR" sz="1500" spc="-1" strike="noStrike">
                <a:solidFill>
                  <a:srgbClr val="ffffff"/>
                </a:solidFill>
                <a:latin typeface="Palatino Linotype"/>
              </a:rPr>
              <a:t>Πέμπτου επιπέδου</a:t>
            </a:r>
            <a:endParaRPr b="0" lang="el-GR" sz="1500" spc="-1" strike="noStrike">
              <a:solidFill>
                <a:srgbClr val="ffffff"/>
              </a:solidFill>
              <a:latin typeface="Palatino Linotype"/>
            </a:endParaRPr>
          </a:p>
        </p:txBody>
      </p:sp>
      <p:sp>
        <p:nvSpPr>
          <p:cNvPr id="54" name="PlaceHolder 10"/>
          <p:cNvSpPr>
            <a:spLocks noGrp="1"/>
          </p:cNvSpPr>
          <p:nvPr>
            <p:ph type="body"/>
          </p:nvPr>
        </p:nvSpPr>
        <p:spPr>
          <a:xfrm>
            <a:off x="5029200" y="658440"/>
            <a:ext cx="3273120" cy="3431880"/>
          </a:xfrm>
          <a:prstGeom prst="rect">
            <a:avLst/>
          </a:prstGeom>
        </p:spPr>
        <p:txBody>
          <a:bodyPr anchor="ctr">
            <a:noAutofit/>
          </a:bodyPr>
          <a:p>
            <a:pPr marL="274320" indent="-255600">
              <a:lnSpc>
                <a:spcPct val="100000"/>
              </a:lnSpc>
              <a:spcBef>
                <a:spcPts val="420"/>
              </a:spcBef>
              <a:buClr>
                <a:srgbClr val="ffffff"/>
              </a:buClr>
              <a:buSzPct val="60000"/>
              <a:buFont typeface="Wingdings" charset="2"/>
              <a:buChar char=""/>
            </a:pPr>
            <a:r>
              <a:rPr b="0" lang="el-GR" sz="2100" spc="-1" strike="noStrike">
                <a:solidFill>
                  <a:srgbClr val="ffffff"/>
                </a:solidFill>
                <a:latin typeface="Palatino Linotype"/>
              </a:rPr>
              <a:t>Στυλ υποδείγματος κειμένου</a:t>
            </a:r>
            <a:endParaRPr b="0" lang="el-GR" sz="2100" spc="-1" strike="noStrike">
              <a:solidFill>
                <a:srgbClr val="ffffff"/>
              </a:solidFill>
              <a:latin typeface="Palatino Linotype"/>
            </a:endParaRPr>
          </a:p>
          <a:p>
            <a:pPr lvl="1" marL="640080" indent="-255600">
              <a:lnSpc>
                <a:spcPct val="100000"/>
              </a:lnSpc>
              <a:spcBef>
                <a:spcPts val="380"/>
              </a:spcBef>
              <a:buClr>
                <a:srgbClr val="ffffff"/>
              </a:buClr>
              <a:buSzPct val="60000"/>
              <a:buFont typeface="Wingdings" charset="2"/>
              <a:buChar char=""/>
            </a:pPr>
            <a:r>
              <a:rPr b="0" lang="el-GR" sz="1900" spc="-1" strike="noStrike">
                <a:solidFill>
                  <a:srgbClr val="ffffff"/>
                </a:solidFill>
                <a:latin typeface="Palatino Linotype"/>
              </a:rPr>
              <a:t>Δεύτερου επιπέδου</a:t>
            </a:r>
            <a:endParaRPr b="0" lang="el-GR" sz="1900" spc="-1" strike="noStrike">
              <a:solidFill>
                <a:srgbClr val="ffffff"/>
              </a:solidFill>
              <a:latin typeface="Palatino Linotype"/>
            </a:endParaRPr>
          </a:p>
          <a:p>
            <a:pPr lvl="2" marL="1005840" indent="-255600">
              <a:lnSpc>
                <a:spcPct val="100000"/>
              </a:lnSpc>
              <a:spcBef>
                <a:spcPts val="340"/>
              </a:spcBef>
              <a:buClr>
                <a:srgbClr val="ffffff"/>
              </a:buClr>
              <a:buSzPct val="60000"/>
              <a:buFont typeface="Wingdings" charset="2"/>
              <a:buChar char=""/>
            </a:pPr>
            <a:r>
              <a:rPr b="0" lang="el-GR" sz="1700" spc="-1" strike="noStrike">
                <a:solidFill>
                  <a:srgbClr val="ffffff"/>
                </a:solidFill>
                <a:latin typeface="Palatino Linotype"/>
              </a:rPr>
              <a:t>Τρίτου επιπέδου</a:t>
            </a:r>
            <a:endParaRPr b="0" lang="el-GR" sz="1700" spc="-1" strike="noStrike">
              <a:solidFill>
                <a:srgbClr val="ffffff"/>
              </a:solidFill>
              <a:latin typeface="Palatino Linotype"/>
            </a:endParaRPr>
          </a:p>
          <a:p>
            <a:pPr lvl="3" marL="1371600" indent="-255600">
              <a:lnSpc>
                <a:spcPct val="100000"/>
              </a:lnSpc>
              <a:spcBef>
                <a:spcPts val="320"/>
              </a:spcBef>
              <a:buClr>
                <a:srgbClr val="ffffff"/>
              </a:buClr>
              <a:buSzPct val="60000"/>
              <a:buFont typeface="Wingdings" charset="2"/>
              <a:buChar char=""/>
            </a:pPr>
            <a:r>
              <a:rPr b="0" lang="el-GR" sz="1600" spc="-1" strike="noStrike">
                <a:solidFill>
                  <a:srgbClr val="ffffff"/>
                </a:solidFill>
                <a:latin typeface="Palatino Linotype"/>
              </a:rPr>
              <a:t>Τέταρτου επιπέδου</a:t>
            </a:r>
            <a:endParaRPr b="0" lang="el-GR" sz="1600" spc="-1" strike="noStrike">
              <a:solidFill>
                <a:srgbClr val="ffffff"/>
              </a:solidFill>
              <a:latin typeface="Palatino Linotype"/>
            </a:endParaRPr>
          </a:p>
          <a:p>
            <a:pPr lvl="4" marL="1645920" indent="-255600">
              <a:lnSpc>
                <a:spcPct val="100000"/>
              </a:lnSpc>
              <a:spcBef>
                <a:spcPts val="300"/>
              </a:spcBef>
              <a:buClr>
                <a:srgbClr val="ffffff"/>
              </a:buClr>
              <a:buSzPct val="60000"/>
              <a:buFont typeface="Wingdings" charset="2"/>
              <a:buChar char=""/>
            </a:pPr>
            <a:r>
              <a:rPr b="0" lang="el-GR" sz="1500" spc="-1" strike="noStrike">
                <a:solidFill>
                  <a:srgbClr val="ffffff"/>
                </a:solidFill>
                <a:latin typeface="Palatino Linotype"/>
              </a:rPr>
              <a:t>Πέμπτου επιπέδου</a:t>
            </a:r>
            <a:endParaRPr b="0" lang="el-GR" sz="1500" spc="-1" strike="noStrike">
              <a:solidFill>
                <a:srgbClr val="ffffff"/>
              </a:solidFill>
              <a:latin typeface="Palatino Linotype"/>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slideLayout" Target="../slideLayouts/slideLayout1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jpeg"/><Relationship Id="rId3" Type="http://schemas.openxmlformats.org/officeDocument/2006/relationships/image" Target="../media/image11.jpeg"/><Relationship Id="rId4" Type="http://schemas.openxmlformats.org/officeDocument/2006/relationships/image" Target="../media/image12.jpeg"/><Relationship Id="rId5"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539640" y="1700640"/>
            <a:ext cx="8280720" cy="215244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el-GR" sz="3200" spc="-1" strike="noStrike">
                <a:solidFill>
                  <a:srgbClr val="ffffff"/>
                </a:solidFill>
                <a:latin typeface="Palatino Linotype"/>
              </a:rPr>
              <a:t>               </a:t>
            </a:r>
            <a:r>
              <a:rPr b="1" i="1" lang="el-GR" sz="4000" spc="-1" strike="noStrike">
                <a:solidFill>
                  <a:srgbClr val="ffffff"/>
                </a:solidFill>
                <a:latin typeface="Palatino Linotype"/>
              </a:rPr>
              <a:t>«Στη </a:t>
            </a:r>
            <a:endParaRPr b="0" lang="el-GR" sz="4000" spc="-1" strike="noStrike">
              <a:latin typeface="Arial"/>
            </a:endParaRPr>
          </a:p>
          <a:p>
            <a:pPr>
              <a:lnSpc>
                <a:spcPct val="100000"/>
              </a:lnSpc>
            </a:pPr>
            <a:r>
              <a:rPr b="1" i="1" lang="el-GR" sz="4000" spc="-1" strike="noStrike">
                <a:solidFill>
                  <a:srgbClr val="ffffff"/>
                </a:solidFill>
                <a:latin typeface="Palatino Linotype"/>
              </a:rPr>
              <a:t>                      </a:t>
            </a:r>
            <a:r>
              <a:rPr b="1" i="1" lang="el-GR" sz="4000" spc="-1" strike="noStrike">
                <a:solidFill>
                  <a:srgbClr val="ffffff"/>
                </a:solidFill>
                <a:latin typeface="Palatino Linotype"/>
              </a:rPr>
              <a:t>δασκάλα μας </a:t>
            </a:r>
            <a:endParaRPr b="0" lang="el-GR" sz="4000" spc="-1" strike="noStrike">
              <a:latin typeface="Arial"/>
            </a:endParaRPr>
          </a:p>
          <a:p>
            <a:pPr>
              <a:lnSpc>
                <a:spcPct val="100000"/>
              </a:lnSpc>
            </a:pPr>
            <a:r>
              <a:rPr b="1" i="1" lang="el-GR" sz="4000" spc="-1" strike="noStrike">
                <a:solidFill>
                  <a:srgbClr val="ffffff"/>
                </a:solidFill>
                <a:latin typeface="Palatino Linotype"/>
              </a:rPr>
              <a:t>                                    </a:t>
            </a:r>
            <a:r>
              <a:rPr b="1" i="1" lang="el-GR" sz="4000" spc="-1" strike="noStrike">
                <a:solidFill>
                  <a:srgbClr val="ffffff"/>
                </a:solidFill>
                <a:latin typeface="Palatino Linotype"/>
              </a:rPr>
              <a:t>με αγάπη» </a:t>
            </a:r>
            <a:endParaRPr b="0" lang="el-GR" sz="4000" spc="-1" strike="noStrike">
              <a:latin typeface="Arial"/>
            </a:endParaRPr>
          </a:p>
        </p:txBody>
      </p:sp>
      <p:pic>
        <p:nvPicPr>
          <p:cNvPr id="92" name="Picture 2" descr=""/>
          <p:cNvPicPr/>
          <p:nvPr/>
        </p:nvPicPr>
        <p:blipFill>
          <a:blip r:embed="rId1"/>
          <a:stretch/>
        </p:blipFill>
        <p:spPr>
          <a:xfrm>
            <a:off x="323640" y="260640"/>
            <a:ext cx="1676160" cy="1676160"/>
          </a:xfrm>
          <a:prstGeom prst="rect">
            <a:avLst/>
          </a:prstGeom>
          <a:ln>
            <a:noFill/>
          </a:ln>
        </p:spPr>
      </p:pic>
      <p:sp>
        <p:nvSpPr>
          <p:cNvPr id="93" name="CustomShape 2"/>
          <p:cNvSpPr/>
          <p:nvPr/>
        </p:nvSpPr>
        <p:spPr>
          <a:xfrm>
            <a:off x="1331640" y="4365000"/>
            <a:ext cx="7056360" cy="9133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1800" spc="-1" strike="noStrike">
                <a:solidFill>
                  <a:srgbClr val="ffffff"/>
                </a:solidFill>
                <a:latin typeface="Palatino Linotype"/>
              </a:rPr>
              <a:t>Αφιέρωμα στη μεγάλη δασκάλα της Μουσικής &amp; </a:t>
            </a:r>
            <a:endParaRPr b="0" lang="el-GR" sz="1800" spc="-1" strike="noStrike">
              <a:latin typeface="Arial"/>
            </a:endParaRPr>
          </a:p>
          <a:p>
            <a:pPr algn="ctr">
              <a:lnSpc>
                <a:spcPct val="100000"/>
              </a:lnSpc>
            </a:pPr>
            <a:r>
              <a:rPr b="0" lang="el-GR" sz="1800" spc="-1" strike="noStrike">
                <a:solidFill>
                  <a:srgbClr val="ffffff"/>
                </a:solidFill>
                <a:latin typeface="Palatino Linotype"/>
              </a:rPr>
              <a:t>ευεργέτιδας του Λυκείου των Ελληνίδων Σερρών, </a:t>
            </a:r>
            <a:endParaRPr b="0" lang="el-GR" sz="1800" spc="-1" strike="noStrike">
              <a:latin typeface="Arial"/>
            </a:endParaRPr>
          </a:p>
          <a:p>
            <a:pPr algn="ctr">
              <a:lnSpc>
                <a:spcPct val="100000"/>
              </a:lnSpc>
            </a:pPr>
            <a:r>
              <a:rPr b="0" lang="el-GR" sz="1800" spc="-1" strike="noStrike">
                <a:solidFill>
                  <a:srgbClr val="ffffff"/>
                </a:solidFill>
                <a:latin typeface="Palatino Linotype"/>
              </a:rPr>
              <a:t>Ελπίδα Βεηλικτσίδου - Αθανασιάδου</a:t>
            </a: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755640" y="2565000"/>
            <a:ext cx="770436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3600" spc="-1" strike="noStrike">
                <a:solidFill>
                  <a:srgbClr val="ffffff"/>
                </a:solidFill>
                <a:latin typeface="Palatino Linotype"/>
              </a:rPr>
              <a:t>Ευχαριστούμε </a:t>
            </a:r>
            <a:endParaRPr b="0" lang="el-GR" sz="3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CustomShape 1"/>
          <p:cNvSpPr/>
          <p:nvPr/>
        </p:nvSpPr>
        <p:spPr>
          <a:xfrm>
            <a:off x="251640" y="404640"/>
            <a:ext cx="8712720" cy="40543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2000" spc="-1" strike="noStrike">
                <a:solidFill>
                  <a:srgbClr val="ffffff"/>
                </a:solidFill>
                <a:latin typeface="Palatino Linotype"/>
              </a:rPr>
              <a:t>Στο πέρασμα του χρόνου, μετά από μια πληθώρα ιστορικών μελετών, αποτελεί πια αναμφισβήτητη παραδοχή ότι οι Σέρρες είναι μια πόλη της οποίας η δυναμική  ιστορική και πολιτιστική εξέλιξη, συνόδευσε τον Ελληνισμό σε όλες τις φάσεις της πορείας του. Μια πόλη που μπορεί και πρέπει να είναι περήφανη για τις προσωπικότητες της εκείνες, που με την έντονη και παραγωγική παρουσία τους προήγαγαν τον πολιτισμό, την μουσική τις τέχνες και τα γράμματα. Δημιούργησαν στο διάβα τους ένα ζωηρό και καλλιτεχνικό παρόν και άφησαν πίσω τους μια αξιοθαύμαστη πολιτιστική παρακαταθήκη. </a:t>
            </a:r>
            <a:endParaRPr b="0" lang="el-GR" sz="2000" spc="-1" strike="noStrike">
              <a:latin typeface="Arial"/>
            </a:endParaRPr>
          </a:p>
          <a:p>
            <a:pPr>
              <a:lnSpc>
                <a:spcPct val="100000"/>
              </a:lnSpc>
            </a:pPr>
            <a:endParaRPr b="0" lang="el-GR" sz="2000" spc="-1" strike="noStrike">
              <a:latin typeface="Arial"/>
            </a:endParaRPr>
          </a:p>
          <a:p>
            <a:pPr>
              <a:lnSpc>
                <a:spcPct val="100000"/>
              </a:lnSpc>
            </a:pPr>
            <a:endParaRPr b="0" lang="el-GR" sz="2000" spc="-1" strike="noStrike">
              <a:latin typeface="Arial"/>
            </a:endParaRPr>
          </a:p>
          <a:p>
            <a:pPr>
              <a:lnSpc>
                <a:spcPct val="100000"/>
              </a:lnSpc>
            </a:pPr>
            <a:endParaRPr b="0" lang="el-GR" sz="2000" spc="-1" strike="noStrike">
              <a:latin typeface="Arial"/>
            </a:endParaRPr>
          </a:p>
          <a:p>
            <a:pPr>
              <a:lnSpc>
                <a:spcPct val="100000"/>
              </a:lnSpc>
            </a:pPr>
            <a:r>
              <a:rPr b="0" lang="el-GR" sz="2000" spc="-1" strike="noStrike">
                <a:solidFill>
                  <a:srgbClr val="ffffff"/>
                </a:solidFill>
                <a:latin typeface="Palatino Linotype"/>
              </a:rPr>
              <a:t> </a:t>
            </a:r>
            <a:endParaRPr b="0" lang="el-GR" sz="2000" spc="-1" strike="noStrike">
              <a:latin typeface="Arial"/>
            </a:endParaRPr>
          </a:p>
        </p:txBody>
      </p:sp>
      <p:sp>
        <p:nvSpPr>
          <p:cNvPr id="95" name="CustomShape 2"/>
          <p:cNvSpPr/>
          <p:nvPr/>
        </p:nvSpPr>
        <p:spPr>
          <a:xfrm>
            <a:off x="899640" y="3573000"/>
            <a:ext cx="7488360" cy="230400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l-GR" sz="2000" spc="-1" strike="noStrike">
                <a:solidFill>
                  <a:srgbClr val="ffffff"/>
                </a:solidFill>
                <a:latin typeface="Palatino Linotype"/>
              </a:rPr>
              <a:t>Ξεχωριστή από κάθε άποψη και σημαίνουσα προσωπικότητα της μουσικής της πόλης μας, </a:t>
            </a:r>
            <a:endParaRPr b="0" lang="el-GR" sz="2000" spc="-1" strike="noStrike">
              <a:latin typeface="Arial"/>
            </a:endParaRPr>
          </a:p>
          <a:p>
            <a:pPr algn="ctr">
              <a:lnSpc>
                <a:spcPct val="100000"/>
              </a:lnSpc>
            </a:pPr>
            <a:r>
              <a:rPr b="0" lang="el-GR" sz="2000" spc="-1" strike="noStrike">
                <a:solidFill>
                  <a:srgbClr val="ffffff"/>
                </a:solidFill>
                <a:latin typeface="Palatino Linotype"/>
              </a:rPr>
              <a:t>η </a:t>
            </a:r>
            <a:r>
              <a:rPr b="1" lang="el-GR" sz="2400" spc="-1" strike="noStrike">
                <a:solidFill>
                  <a:srgbClr val="ffffff"/>
                </a:solidFill>
                <a:latin typeface="Palatino Linotype"/>
              </a:rPr>
              <a:t>Ελπίδα Βεηλικτσίδου – Αθανασιάδου</a:t>
            </a:r>
            <a:r>
              <a:rPr b="0" lang="el-GR" sz="2400" spc="-1" strike="noStrike">
                <a:solidFill>
                  <a:srgbClr val="ffffff"/>
                </a:solidFill>
                <a:latin typeface="Palatino Linotype"/>
              </a:rPr>
              <a:t>. </a:t>
            </a:r>
            <a:endParaRPr b="0" lang="el-GR"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395640" y="348120"/>
            <a:ext cx="4392000" cy="3744000"/>
          </a:xfrm>
          <a:prstGeom prst="rect">
            <a:avLst/>
          </a:prstGeom>
          <a:noFill/>
          <a:ln>
            <a:noFill/>
          </a:ln>
        </p:spPr>
        <p:txBody>
          <a:bodyPr anchor="ctr">
            <a:normAutofit/>
          </a:bodyPr>
          <a:p>
            <a:pPr marL="18360" algn="ctr">
              <a:lnSpc>
                <a:spcPct val="100000"/>
              </a:lnSpc>
              <a:spcBef>
                <a:spcPts val="420"/>
              </a:spcBef>
            </a:pPr>
            <a:r>
              <a:rPr b="0" lang="el-GR" sz="2100" spc="-1" strike="noStrike">
                <a:solidFill>
                  <a:srgbClr val="ffffff"/>
                </a:solidFill>
                <a:latin typeface="Palatino Linotype"/>
              </a:rPr>
              <a:t>Το ΛΕΣ έχει την μεγάλη τιμή και ευθύνη να είναι κληρονόμος της πατρικής οικίας της, του μοναδικού Αρχείου Μουσικής, του πατέρα της Βασιλείου και του δικού της και προπαντός ο συνεχιστής του ονόματός της και της μνήμης της. </a:t>
            </a:r>
            <a:endParaRPr b="0" lang="el-GR" sz="2100" spc="-1" strike="noStrike">
              <a:solidFill>
                <a:srgbClr val="ffffff"/>
              </a:solidFill>
              <a:latin typeface="Palatino Linotype"/>
            </a:endParaRPr>
          </a:p>
        </p:txBody>
      </p:sp>
      <p:pic>
        <p:nvPicPr>
          <p:cNvPr id="97" name="Picture 2" descr=""/>
          <p:cNvPicPr/>
          <p:nvPr/>
        </p:nvPicPr>
        <p:blipFill>
          <a:blip r:embed="rId1"/>
          <a:stretch/>
        </p:blipFill>
        <p:spPr>
          <a:xfrm>
            <a:off x="323640" y="4005000"/>
            <a:ext cx="4536000" cy="2213280"/>
          </a:xfrm>
          <a:prstGeom prst="rect">
            <a:avLst/>
          </a:prstGeom>
          <a:ln>
            <a:noFill/>
          </a:ln>
        </p:spPr>
      </p:pic>
      <p:pic>
        <p:nvPicPr>
          <p:cNvPr id="98" name="Picture 4" descr=""/>
          <p:cNvPicPr/>
          <p:nvPr/>
        </p:nvPicPr>
        <p:blipFill>
          <a:blip r:embed="rId2"/>
          <a:stretch/>
        </p:blipFill>
        <p:spPr>
          <a:xfrm>
            <a:off x="5163480" y="2853000"/>
            <a:ext cx="3799440" cy="3580560"/>
          </a:xfrm>
          <a:prstGeom prst="rect">
            <a:avLst/>
          </a:prstGeom>
          <a:ln>
            <a:noFill/>
          </a:ln>
        </p:spPr>
      </p:pic>
      <p:pic>
        <p:nvPicPr>
          <p:cNvPr id="99" name="Picture 3" descr=""/>
          <p:cNvPicPr/>
          <p:nvPr/>
        </p:nvPicPr>
        <p:blipFill>
          <a:blip r:embed="rId3"/>
          <a:stretch/>
        </p:blipFill>
        <p:spPr>
          <a:xfrm>
            <a:off x="5338800" y="332640"/>
            <a:ext cx="3449160" cy="309600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323640" y="404640"/>
            <a:ext cx="8424720" cy="6027120"/>
          </a:xfrm>
          <a:prstGeom prst="rect">
            <a:avLst/>
          </a:prstGeom>
          <a:noFill/>
          <a:ln>
            <a:noFill/>
          </a:ln>
        </p:spPr>
        <p:style>
          <a:lnRef idx="0"/>
          <a:fillRef idx="0"/>
          <a:effectRef idx="0"/>
          <a:fontRef idx="minor"/>
        </p:style>
        <p:txBody>
          <a:bodyPr lIns="90000" rIns="90000" tIns="45000" bIns="45000">
            <a:spAutoFit/>
          </a:bodyPr>
          <a:p>
            <a:pPr>
              <a:lnSpc>
                <a:spcPct val="100000"/>
              </a:lnSpc>
              <a:spcBef>
                <a:spcPts val="601"/>
              </a:spcBef>
            </a:pPr>
            <a:r>
              <a:rPr b="0" lang="el-GR" sz="2000" spc="-1" strike="noStrike" u="sng">
                <a:solidFill>
                  <a:srgbClr val="ffffff"/>
                </a:solidFill>
                <a:uFillTx/>
                <a:latin typeface="Palatino Linotype"/>
              </a:rPr>
              <a:t>Βιογραφικά Στοιχεία </a:t>
            </a:r>
            <a:endParaRPr b="0" lang="el-GR" sz="2000" spc="-1" strike="noStrike">
              <a:latin typeface="Arial"/>
            </a:endParaRPr>
          </a:p>
          <a:p>
            <a:pPr>
              <a:lnSpc>
                <a:spcPct val="100000"/>
              </a:lnSpc>
              <a:spcBef>
                <a:spcPts val="601"/>
              </a:spcBef>
            </a:pPr>
            <a:endParaRPr b="0" lang="el-GR" sz="2000" spc="-1" strike="noStrike">
              <a:latin typeface="Arial"/>
            </a:endParaRPr>
          </a:p>
          <a:p>
            <a:pPr marL="285840" indent="-285480">
              <a:lnSpc>
                <a:spcPct val="100000"/>
              </a:lnSpc>
              <a:spcBef>
                <a:spcPts val="601"/>
              </a:spcBef>
              <a:buClr>
                <a:srgbClr val="ffffff"/>
              </a:buClr>
              <a:buFont typeface="Arial"/>
              <a:buChar char="•"/>
            </a:pPr>
            <a:r>
              <a:rPr b="0" lang="el-GR" sz="1800" spc="-1" strike="noStrike">
                <a:solidFill>
                  <a:srgbClr val="ffffff"/>
                </a:solidFill>
                <a:latin typeface="Palatino Linotype"/>
              </a:rPr>
              <a:t>Γεννήθηκε στην Αμισό του Πόντου, κόρη του Βασιλείου Βεηλικτσίδη, διακεκριμένου λόγιου μουσικού και της Ελένης Βεηλικτσίδη, το γένος Βαφειάδη.</a:t>
            </a:r>
            <a:endParaRPr b="0" lang="el-GR" sz="1800" spc="-1" strike="noStrike">
              <a:latin typeface="Arial"/>
            </a:endParaRPr>
          </a:p>
          <a:p>
            <a:pPr marL="285840" indent="-285480">
              <a:lnSpc>
                <a:spcPct val="100000"/>
              </a:lnSpc>
              <a:spcBef>
                <a:spcPts val="601"/>
              </a:spcBef>
              <a:buClr>
                <a:srgbClr val="ffffff"/>
              </a:buClr>
              <a:buFont typeface="Arial"/>
              <a:buChar char="•"/>
            </a:pPr>
            <a:r>
              <a:rPr b="0" lang="el-GR" sz="1800" spc="-1" strike="noStrike">
                <a:solidFill>
                  <a:srgbClr val="ffffff"/>
                </a:solidFill>
                <a:latin typeface="Palatino Linotype"/>
              </a:rPr>
              <a:t>1922: η οικογένεια της Ελπίδας Βεηλικτσίδη αναχωρεί από την Αμισό και εγκαθίσταται στις Σέρρες.</a:t>
            </a:r>
            <a:endParaRPr b="0" lang="el-GR" sz="1800" spc="-1" strike="noStrike">
              <a:latin typeface="Arial"/>
            </a:endParaRPr>
          </a:p>
          <a:p>
            <a:pPr marL="285840" indent="-285480">
              <a:lnSpc>
                <a:spcPct val="100000"/>
              </a:lnSpc>
              <a:spcBef>
                <a:spcPts val="601"/>
              </a:spcBef>
              <a:buClr>
                <a:srgbClr val="ffffff"/>
              </a:buClr>
              <a:buFont typeface="Arial"/>
              <a:buChar char="•"/>
            </a:pPr>
            <a:r>
              <a:rPr b="0" lang="el-GR" sz="1800" spc="-1" strike="noStrike">
                <a:solidFill>
                  <a:srgbClr val="ffffff"/>
                </a:solidFill>
                <a:latin typeface="Palatino Linotype"/>
              </a:rPr>
              <a:t>Φοιτά στο Δημοτικό Σχολείο Θηλέων Σερρών και στη συνέχεια στο περιώνυμο Διδασκαλείο Θηλέων Σερρών. </a:t>
            </a:r>
            <a:endParaRPr b="0" lang="el-GR" sz="1800" spc="-1" strike="noStrike">
              <a:latin typeface="Arial"/>
            </a:endParaRPr>
          </a:p>
          <a:p>
            <a:pPr marL="285840" indent="-285480">
              <a:lnSpc>
                <a:spcPct val="100000"/>
              </a:lnSpc>
              <a:spcBef>
                <a:spcPts val="601"/>
              </a:spcBef>
              <a:buClr>
                <a:srgbClr val="ffffff"/>
              </a:buClr>
              <a:buFont typeface="Arial"/>
              <a:buChar char="•"/>
            </a:pPr>
            <a:r>
              <a:rPr b="0" lang="el-GR" sz="1800" spc="-1" strike="noStrike">
                <a:solidFill>
                  <a:srgbClr val="ffffff"/>
                </a:solidFill>
                <a:latin typeface="Palatino Linotype"/>
              </a:rPr>
              <a:t>Μαθήτρια του Ελληνικού Ωδείου Αθηνών, όπου αριστεύει στα πτυχία Αρμονίας και το 1939, πρωτεύει στις πανελλήνιες εξετάσεις του Υπουργείου Παιδείας στην Ωδική, παίρνει το αντίστοιχο πτυχίο και εργάζεται ως Καθηγήτρια Μουσικής για ένα μικρό χρονικό διάστημα σε ιδιωτικό εκπαιδευτήριο.</a:t>
            </a:r>
            <a:endParaRPr b="0" lang="el-GR" sz="1800" spc="-1" strike="noStrike">
              <a:latin typeface="Arial"/>
            </a:endParaRPr>
          </a:p>
          <a:p>
            <a:pPr marL="285840" indent="-285480">
              <a:lnSpc>
                <a:spcPct val="100000"/>
              </a:lnSpc>
              <a:spcBef>
                <a:spcPts val="601"/>
              </a:spcBef>
              <a:buClr>
                <a:srgbClr val="ffffff"/>
              </a:buClr>
              <a:buFont typeface="Arial"/>
              <a:buChar char="•"/>
            </a:pPr>
            <a:r>
              <a:rPr b="0" lang="el-GR" sz="1800" spc="-1" strike="noStrike">
                <a:solidFill>
                  <a:srgbClr val="ffffff"/>
                </a:solidFill>
                <a:latin typeface="Palatino Linotype"/>
              </a:rPr>
              <a:t>1940: Η κήρυξη του πολέμου και οι ανατροπές που αυτή προκάλεσε στην ομαλή ζωή της χώρας την υποχρεώνουν σε μια προσωρινή διακοπή εργασίας και σπουδών. Μετά παρέλευση όμως μικρού χρονικού διαστήματος, εγγράφεται στο Εθνικό Ωδείο Αθηνών, ολοκληρώνει τις σπουδές της και αποκτά το πτυχίο του πιάνου. </a:t>
            </a:r>
            <a:endParaRPr b="0" lang="el-GR" sz="1800" spc="-1" strike="noStrike">
              <a:latin typeface="Arial"/>
            </a:endParaRPr>
          </a:p>
          <a:p>
            <a:pPr>
              <a:lnSpc>
                <a:spcPct val="100000"/>
              </a:lnSpc>
              <a:spcBef>
                <a:spcPts val="601"/>
              </a:spcBef>
            </a:pPr>
            <a:endParaRPr b="0" lang="el-G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323640" y="332640"/>
            <a:ext cx="8640720" cy="4641480"/>
          </a:xfrm>
          <a:prstGeom prst="rect">
            <a:avLst/>
          </a:prstGeom>
          <a:noFill/>
          <a:ln>
            <a:noFill/>
          </a:ln>
        </p:spPr>
        <p:style>
          <a:lnRef idx="0"/>
          <a:fillRef idx="0"/>
          <a:effectRef idx="0"/>
          <a:fontRef idx="minor"/>
        </p:style>
        <p:txBody>
          <a:bodyPr lIns="90000" rIns="90000" tIns="45000" bIns="45000">
            <a:spAutoFit/>
          </a:bodyPr>
          <a:p>
            <a:pPr>
              <a:lnSpc>
                <a:spcPct val="100000"/>
              </a:lnSpc>
              <a:spcBef>
                <a:spcPts val="601"/>
              </a:spcBef>
            </a:pPr>
            <a:r>
              <a:rPr b="0" lang="el-GR" sz="2000" spc="-1" strike="noStrike" u="sng">
                <a:solidFill>
                  <a:srgbClr val="ffffff"/>
                </a:solidFill>
                <a:uFillTx/>
                <a:latin typeface="Palatino Linotype"/>
              </a:rPr>
              <a:t>Επαγγελματική σταδιοδρομία </a:t>
            </a:r>
            <a:endParaRPr b="0" lang="el-GR" sz="2000" spc="-1" strike="noStrike">
              <a:latin typeface="Arial"/>
            </a:endParaRPr>
          </a:p>
          <a:p>
            <a:pPr>
              <a:lnSpc>
                <a:spcPct val="100000"/>
              </a:lnSpc>
              <a:spcBef>
                <a:spcPts val="601"/>
              </a:spcBef>
            </a:pPr>
            <a:endParaRPr b="0" lang="el-GR" sz="2000" spc="-1" strike="noStrike">
              <a:latin typeface="Arial"/>
            </a:endParaRPr>
          </a:p>
          <a:p>
            <a:pPr marL="285840" indent="-285480">
              <a:lnSpc>
                <a:spcPct val="100000"/>
              </a:lnSpc>
              <a:spcBef>
                <a:spcPts val="601"/>
              </a:spcBef>
              <a:buClr>
                <a:srgbClr val="ffffff"/>
              </a:buClr>
              <a:buFont typeface="Arial"/>
              <a:buChar char="•"/>
            </a:pPr>
            <a:r>
              <a:rPr b="0" lang="el-GR" sz="2000" spc="-1" strike="noStrike" u="sng">
                <a:solidFill>
                  <a:srgbClr val="ffffff"/>
                </a:solidFill>
                <a:uFillTx/>
                <a:latin typeface="Palatino Linotype"/>
              </a:rPr>
              <a:t>1946</a:t>
            </a:r>
            <a:r>
              <a:rPr b="0" lang="el-GR" sz="2000" spc="-1" strike="noStrike">
                <a:solidFill>
                  <a:srgbClr val="ffffff"/>
                </a:solidFill>
                <a:latin typeface="Palatino Linotype"/>
              </a:rPr>
              <a:t>: Ξεκινά η επαγγελματική της σταδιοδρομία στη δημόσια εκπαίδευση με το διορισμό της ως καθηγήτρια Μουσικής στο Γυμνάσιο Θηλέων Ιωαννίνων και ταυτόχρονα στο Ωδείο Ιωαννίνων, το οποίο ήταν παράρτημα του Εθνικού ωδείου Αθηνών. </a:t>
            </a:r>
            <a:endParaRPr b="0" lang="el-GR" sz="2000" spc="-1" strike="noStrike">
              <a:latin typeface="Arial"/>
            </a:endParaRPr>
          </a:p>
          <a:p>
            <a:pPr marL="285840" indent="-285480">
              <a:lnSpc>
                <a:spcPct val="100000"/>
              </a:lnSpc>
              <a:spcBef>
                <a:spcPts val="601"/>
              </a:spcBef>
              <a:buClr>
                <a:srgbClr val="ffffff"/>
              </a:buClr>
              <a:buFont typeface="Arial"/>
              <a:buChar char="•"/>
            </a:pPr>
            <a:r>
              <a:rPr b="0" lang="el-GR" sz="2000" spc="-1" strike="noStrike" u="sng">
                <a:solidFill>
                  <a:srgbClr val="ffffff"/>
                </a:solidFill>
                <a:uFillTx/>
                <a:latin typeface="Palatino Linotype"/>
              </a:rPr>
              <a:t>1947</a:t>
            </a:r>
            <a:r>
              <a:rPr b="0" lang="el-GR" sz="2000" spc="-1" strike="noStrike">
                <a:solidFill>
                  <a:srgbClr val="ffffff"/>
                </a:solidFill>
                <a:latin typeface="Palatino Linotype"/>
              </a:rPr>
              <a:t>: Τοποθετείται ως καθηγήτρια της ωδικής στο Οικοκυρικό Τμήμα του Εθνικού Ορφανοτροφείου Θηλέων Ιωαννίνων.</a:t>
            </a:r>
            <a:endParaRPr b="0" lang="el-GR" sz="2000" spc="-1" strike="noStrike">
              <a:latin typeface="Arial"/>
            </a:endParaRPr>
          </a:p>
          <a:p>
            <a:pPr marL="285840" indent="-285480">
              <a:lnSpc>
                <a:spcPct val="100000"/>
              </a:lnSpc>
              <a:spcBef>
                <a:spcPts val="601"/>
              </a:spcBef>
              <a:buClr>
                <a:srgbClr val="ffffff"/>
              </a:buClr>
              <a:buFont typeface="Arial"/>
              <a:buChar char="•"/>
            </a:pPr>
            <a:r>
              <a:rPr b="0" lang="el-GR" sz="2000" spc="-1" strike="noStrike" u="sng">
                <a:solidFill>
                  <a:srgbClr val="ffffff"/>
                </a:solidFill>
                <a:uFillTx/>
                <a:latin typeface="Palatino Linotype"/>
              </a:rPr>
              <a:t>1951</a:t>
            </a:r>
            <a:r>
              <a:rPr b="0" lang="el-GR" sz="2000" spc="-1" strike="noStrike">
                <a:solidFill>
                  <a:srgbClr val="ffffff"/>
                </a:solidFill>
                <a:latin typeface="Palatino Linotype"/>
              </a:rPr>
              <a:t>: Με δική της αίτηση μετατίθεται στο Γυμνάσιο Θηλέων Σερρών ως καθηγήτρια μουσικής.</a:t>
            </a:r>
            <a:endParaRPr b="0" lang="el-GR" sz="2000" spc="-1" strike="noStrike">
              <a:latin typeface="Arial"/>
            </a:endParaRPr>
          </a:p>
          <a:p>
            <a:pPr marL="285840" indent="-285480">
              <a:lnSpc>
                <a:spcPct val="100000"/>
              </a:lnSpc>
              <a:spcBef>
                <a:spcPts val="601"/>
              </a:spcBef>
              <a:buClr>
                <a:srgbClr val="ffffff"/>
              </a:buClr>
              <a:buFont typeface="Arial"/>
              <a:buChar char="•"/>
            </a:pPr>
            <a:r>
              <a:rPr b="0" lang="el-GR" sz="2000" spc="-1" strike="noStrike" u="sng">
                <a:solidFill>
                  <a:srgbClr val="ffffff"/>
                </a:solidFill>
                <a:uFillTx/>
                <a:latin typeface="Palatino Linotype"/>
              </a:rPr>
              <a:t>Οκτώβριος 1972</a:t>
            </a:r>
            <a:r>
              <a:rPr b="0" lang="el-GR" sz="2000" spc="-1" strike="noStrike">
                <a:solidFill>
                  <a:srgbClr val="ffffff"/>
                </a:solidFill>
                <a:latin typeface="Palatino Linotype"/>
              </a:rPr>
              <a:t>: Συνταξιοδοτείται έχοντας διαγράψει μια επιτυχή εκπαιδευτική πορεία, με την οποία κέρδισε την αγάπη, τον σεβασμό και την εκτίμηση της σερραϊκής κοινωνίας. </a:t>
            </a:r>
            <a:endParaRPr b="0" lang="el-GR" sz="2000" spc="-1" strike="noStrike">
              <a:latin typeface="Arial"/>
            </a:endParaRPr>
          </a:p>
          <a:p>
            <a:pPr>
              <a:lnSpc>
                <a:spcPct val="100000"/>
              </a:lnSpc>
              <a:spcBef>
                <a:spcPts val="601"/>
              </a:spcBef>
            </a:pPr>
            <a:endParaRPr b="0" lang="el-GR" sz="2000" spc="-1" strike="noStrike">
              <a:latin typeface="Arial"/>
            </a:endParaRPr>
          </a:p>
        </p:txBody>
      </p:sp>
      <p:pic>
        <p:nvPicPr>
          <p:cNvPr id="102" name="Picture 2" descr=""/>
          <p:cNvPicPr/>
          <p:nvPr/>
        </p:nvPicPr>
        <p:blipFill>
          <a:blip r:embed="rId1"/>
          <a:stretch/>
        </p:blipFill>
        <p:spPr>
          <a:xfrm>
            <a:off x="5508000" y="4725000"/>
            <a:ext cx="3250800" cy="182844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107640" y="332640"/>
            <a:ext cx="8712720" cy="25297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2000" spc="-1" strike="noStrike">
                <a:solidFill>
                  <a:srgbClr val="ffffff"/>
                </a:solidFill>
                <a:latin typeface="Palatino Linotype"/>
              </a:rPr>
              <a:t>Από την αρχή της καριέρας της στην εκπαίδευση, έδειξε την απαράμιλλη ικανότητά της στην δημιουργία και την οργάνωση χορωδιών. Οι συναυλίες που έδωσαν οι μαθητικές χορωδίες, των οποίων είχε την διεύθυνση, αποσπούσαν πάντα τα πιο κολακευτικά σχόλια, κάτι που ήταν αποτέλεσμα της επιμελημένης δουλειάς της, της ευσυνειδησίας και της εργατικότητάς της. Έμεινε γνωστή για την επιδίωξη της τελειότητας, αφού για την ίδια το </a:t>
            </a:r>
            <a:r>
              <a:rPr b="1" lang="el-GR" sz="2000" spc="-1" strike="noStrike">
                <a:solidFill>
                  <a:srgbClr val="ffffff"/>
                </a:solidFill>
                <a:latin typeface="Palatino Linotype"/>
              </a:rPr>
              <a:t>μέτριο</a:t>
            </a:r>
            <a:r>
              <a:rPr b="0" lang="el-GR" sz="2000" spc="-1" strike="noStrike">
                <a:solidFill>
                  <a:srgbClr val="ffffff"/>
                </a:solidFill>
                <a:latin typeface="Palatino Linotype"/>
              </a:rPr>
              <a:t> ήταν κάτι με το οποίο δε μπορούσε να συμβιβαστεί. </a:t>
            </a:r>
            <a:endParaRPr b="0" lang="el-GR" sz="2000" spc="-1" strike="noStrike">
              <a:latin typeface="Arial"/>
            </a:endParaRPr>
          </a:p>
        </p:txBody>
      </p:sp>
      <p:pic>
        <p:nvPicPr>
          <p:cNvPr id="104" name="Picture 2" descr=""/>
          <p:cNvPicPr/>
          <p:nvPr/>
        </p:nvPicPr>
        <p:blipFill>
          <a:blip r:embed="rId1"/>
          <a:stretch/>
        </p:blipFill>
        <p:spPr>
          <a:xfrm>
            <a:off x="2251080" y="3069000"/>
            <a:ext cx="4571640" cy="342864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395640" y="476640"/>
            <a:ext cx="8496720" cy="25297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2000" spc="-1" strike="noStrike">
                <a:solidFill>
                  <a:srgbClr val="ffffff"/>
                </a:solidFill>
                <a:latin typeface="Palatino Linotype"/>
              </a:rPr>
              <a:t>Η συνταξιοδότηση της, δεν αποτέλεσε το τέλος της μουσικής της διαδρομής. Το </a:t>
            </a:r>
            <a:r>
              <a:rPr b="1" lang="el-GR" sz="2000" spc="-1" strike="noStrike">
                <a:solidFill>
                  <a:srgbClr val="ffffff"/>
                </a:solidFill>
                <a:latin typeface="Palatino Linotype"/>
              </a:rPr>
              <a:t>1981</a:t>
            </a:r>
            <a:r>
              <a:rPr b="0" lang="el-GR" sz="2000" spc="-1" strike="noStrike">
                <a:solidFill>
                  <a:srgbClr val="ffffff"/>
                </a:solidFill>
                <a:latin typeface="Palatino Linotype"/>
              </a:rPr>
              <a:t>, εννέα χρόνια μετά την αποχώρηση της Ελπίδας Βεηλικτσίδου από τις σχολικές αίθουσες, μια συνάντηση με τις παλιές της μαθήτριες ήταν η αφορμή για να γεννηθεί στο μυαλό της η ιδέα για την δημιουργία της Χορωδίας των Αποφοίτων του τέως Γυμνασίου Θηλέων Σερρών, η οποία μετά τον θάνατο της μετονομάστηκε σε Γυναικεία χορωδία του ΛΕΣ, στεγάζεται στον χώρο του ΛΕΣ και πλαισιώνει τις φιλολογικές και κοινωνικές εκδηλώσεις του. </a:t>
            </a:r>
            <a:endParaRPr b="0" lang="el-GR" sz="2000" spc="-1" strike="noStrike">
              <a:latin typeface="Arial"/>
            </a:endParaRPr>
          </a:p>
        </p:txBody>
      </p:sp>
      <p:pic>
        <p:nvPicPr>
          <p:cNvPr id="106" name="vlc-record-2021-02-07-12h59m42s-Λυκειο Ελληνίδων 2017 dvd qual.mpg-.mpg" descr=""/>
          <p:cNvPicPr/>
          <p:nvPr/>
        </p:nvPicPr>
        <p:blipFill>
          <a:blip r:embed="rId1"/>
          <a:stretch/>
        </p:blipFill>
        <p:spPr>
          <a:xfrm>
            <a:off x="7334640" y="5445360"/>
            <a:ext cx="244080" cy="244080"/>
          </a:xfrm>
          <a:prstGeom prst="rect">
            <a:avLst/>
          </a:prstGeom>
          <a:ln>
            <a:noFill/>
          </a:ln>
        </p:spPr>
      </p:pic>
      <p:pic>
        <p:nvPicPr>
          <p:cNvPr id="107" name="Picture 2" descr=""/>
          <p:cNvPicPr/>
          <p:nvPr/>
        </p:nvPicPr>
        <p:blipFill>
          <a:blip r:embed="rId2"/>
          <a:stretch/>
        </p:blipFill>
        <p:spPr>
          <a:xfrm>
            <a:off x="179640" y="3031200"/>
            <a:ext cx="3946320" cy="2998080"/>
          </a:xfrm>
          <a:prstGeom prst="rect">
            <a:avLst/>
          </a:prstGeom>
          <a:ln>
            <a:noFill/>
          </a:ln>
        </p:spPr>
      </p:pic>
      <p:pic>
        <p:nvPicPr>
          <p:cNvPr id="108" name="Picture 3" descr=""/>
          <p:cNvPicPr/>
          <p:nvPr/>
        </p:nvPicPr>
        <p:blipFill>
          <a:blip r:embed="rId3"/>
          <a:stretch/>
        </p:blipFill>
        <p:spPr>
          <a:xfrm>
            <a:off x="3924000" y="3501000"/>
            <a:ext cx="2427840" cy="3249000"/>
          </a:xfrm>
          <a:prstGeom prst="rect">
            <a:avLst/>
          </a:prstGeom>
          <a:ln>
            <a:noFill/>
          </a:ln>
        </p:spPr>
      </p:pic>
      <p:pic>
        <p:nvPicPr>
          <p:cNvPr id="109" name="Picture 4" descr=""/>
          <p:cNvPicPr/>
          <p:nvPr/>
        </p:nvPicPr>
        <p:blipFill>
          <a:blip r:embed="rId4"/>
          <a:srcRect l="0" t="0" r="0" b="21227"/>
          <a:stretch/>
        </p:blipFill>
        <p:spPr>
          <a:xfrm>
            <a:off x="6039000" y="3141000"/>
            <a:ext cx="2835360" cy="1656000"/>
          </a:xfrm>
          <a:prstGeom prst="rect">
            <a:avLst/>
          </a:prstGeom>
          <a:ln>
            <a:noFill/>
          </a:ln>
        </p:spPr>
      </p:pic>
    </p:spTree>
  </p:cSld>
  <mc:AlternateContent>
    <mc:Choice Requires="p14">
      <p:transition spd="slow" p14:dur="2000"/>
    </mc:Choice>
    <mc:Fallback>
      <p:transition spd="slow"/>
    </mc:Fallback>
  </mc:AlternateContent>
  <p:timing>
    <p:tnLst>
      <p:par>
        <p:cTn id="1" dur="indefinite" restart="never" nodeType="tmRoot">
          <p:childTnLst>
            <p:seq>
              <p:cTn id="2" restart="whenNotActive" nodeType="interactiveSeq" fill="hold">
                <p:childTnLst>
                  <p:par>
                    <p:cTn id="3" fill="hold">
                      <p:childTnLst>
                        <p:par>
                          <p:cTn id="4" fill="hold">
                            <p:stCondLst>
                              <p:cond delay="0"/>
                            </p:stCondLst>
                            <p:childTnLst>
                              <p:par>
                                <p:cTn id="5" nodeType="clickEffect" fill="hold" presetClass="mediacall">
                                  <p:stCondLst>
                                    <p:cond delay="0"/>
                                  </p:stCondLst>
                                  <p:childTnLst>
                                    <p:cmd type="call">
                                      <p:cBhvr>
                                        <p:cTn id="6" dur="104771" fill="hold"/>
                                        <p:tgtEl>
                                          <p:spTgt spid="106"/>
                                        </p:tgtEl>
                                      </p:cBhvr>
                                    </p:cmd>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339840" y="1556640"/>
            <a:ext cx="4176000" cy="34444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2000" spc="-1" strike="noStrike">
                <a:solidFill>
                  <a:srgbClr val="ffffff"/>
                </a:solidFill>
                <a:latin typeface="Palatino Linotype"/>
              </a:rPr>
              <a:t>Στην πραγματικότητα όμως η αείμνηστη δασκάλα, η οποία υπήρξε και ιδρυτικό μέλος του ΛΕΣ και συμμετείχε στα πρώτα Δ.Σ. από αγάπη προς το Λύκειο ονομάζει την χορωδία του Γυμνασίου Θηλέων Σερρών, Χορωδία του ΛΕΣ όπως φαίνεται και στην πρώτη πρόσκληση της 1</a:t>
            </a:r>
            <a:r>
              <a:rPr b="0" lang="el-GR" sz="2000" spc="-1" strike="noStrike" baseline="30000">
                <a:solidFill>
                  <a:srgbClr val="ffffff"/>
                </a:solidFill>
                <a:latin typeface="Palatino Linotype"/>
              </a:rPr>
              <a:t>ης</a:t>
            </a:r>
            <a:r>
              <a:rPr b="0" lang="el-GR" sz="2000" spc="-1" strike="noStrike">
                <a:solidFill>
                  <a:srgbClr val="ffffff"/>
                </a:solidFill>
                <a:latin typeface="Palatino Linotype"/>
              </a:rPr>
              <a:t> κοινωνικής εκδήλωσης του ΛΕΣ. </a:t>
            </a:r>
            <a:endParaRPr b="0" lang="el-GR" sz="2000" spc="-1" strike="noStrike">
              <a:latin typeface="Arial"/>
            </a:endParaRPr>
          </a:p>
        </p:txBody>
      </p:sp>
      <p:pic>
        <p:nvPicPr>
          <p:cNvPr id="111" name="Picture 2" descr=""/>
          <p:cNvPicPr/>
          <p:nvPr/>
        </p:nvPicPr>
        <p:blipFill>
          <a:blip r:embed="rId1"/>
          <a:stretch/>
        </p:blipFill>
        <p:spPr>
          <a:xfrm>
            <a:off x="4644000" y="464400"/>
            <a:ext cx="4159080" cy="5988600"/>
          </a:xfrm>
          <a:prstGeom prst="rect">
            <a:avLst/>
          </a:prstGeom>
          <a:ln>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179640" y="1556640"/>
            <a:ext cx="4176000" cy="313956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l-GR" sz="2000" spc="-1" strike="noStrike">
                <a:solidFill>
                  <a:srgbClr val="ffffff"/>
                </a:solidFill>
                <a:latin typeface="Palatino Linotype"/>
              </a:rPr>
              <a:t>Το ΛΕΣ το 2017 με τη συμπλήρωση 13 χρόνων από του θανάτου της και επ’ ευκαιρία της συμπλήρωσης των 60 χρόνων λειτουργίας του Συλλόγου διοργάνωσε εκδήλωση μνήμης στην αίθουσα του Παλαιού Ορφέα (στο χώρο που δόθηκε η πρώτη συναυλία της χορωδίας του Λυκείου των Ελληνίδων). </a:t>
            </a:r>
            <a:endParaRPr b="0" lang="el-GR" sz="2000" spc="-1" strike="noStrike">
              <a:latin typeface="Arial"/>
            </a:endParaRPr>
          </a:p>
        </p:txBody>
      </p:sp>
      <p:pic>
        <p:nvPicPr>
          <p:cNvPr id="113" name="Picture 2" descr=""/>
          <p:cNvPicPr/>
          <p:nvPr/>
        </p:nvPicPr>
        <p:blipFill>
          <a:blip r:embed="rId1"/>
          <a:stretch/>
        </p:blipFill>
        <p:spPr>
          <a:xfrm>
            <a:off x="4506840" y="620640"/>
            <a:ext cx="4391280" cy="562176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Elemental</Template>
  <TotalTime>152</TotalTime>
  <Application>LibreOffice/6.2.1.2$Windows_X86_64 LibreOffice_project/7bcb35dc3024a62dea0caee87020152d1ee96e71</Application>
  <Words>698</Words>
  <Paragraphs>32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2021-02-05T12:59:15Z</dcterms:created>
  <dc:creator>Eleni Verani</dc:creator>
  <dc:description/>
  <dc:language>el-GR</dc:language>
  <cp:lastModifiedBy/>
  <dcterms:modified xsi:type="dcterms:W3CDTF">2021-02-18T11:57:12Z</dcterms:modified>
  <cp:revision>29</cp:revision>
  <dc:subject/>
  <dc:title>11ο Πανελλήνιο Συνέδριο του Λυκείου των Ελληνίδων (24 – 28/09/2003),   Θέμα «Οικογένεια: Χθες, σήμερα, αύριο»</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1</vt:i4>
  </property>
  <property fmtid="{D5CDD505-2E9C-101B-9397-08002B2CF9AE}" pid="7" name="Notes">
    <vt:i4>0</vt:i4>
  </property>
  <property fmtid="{D5CDD505-2E9C-101B-9397-08002B2CF9AE}" pid="8" name="PresentationFormat">
    <vt:lpwstr>Προβολή στην οθόνη (4:3)</vt:lpwstr>
  </property>
  <property fmtid="{D5CDD505-2E9C-101B-9397-08002B2CF9AE}" pid="9" name="ScaleCrop">
    <vt:bool>0</vt:bool>
  </property>
  <property fmtid="{D5CDD505-2E9C-101B-9397-08002B2CF9AE}" pid="10" name="ShareDoc">
    <vt:bool>0</vt:bool>
  </property>
  <property fmtid="{D5CDD505-2E9C-101B-9397-08002B2CF9AE}" pid="11" name="Slides">
    <vt:i4>10</vt:i4>
  </property>
</Properties>
</file>