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73" r:id="rId13"/>
    <p:sldId id="272" r:id="rId14"/>
    <p:sldId id="268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68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44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66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20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51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3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12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72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9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09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5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404C-BFA0-4B53-8788-03DBAD177560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9025-7C60-4942-AB20-F78A9C47A8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7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52357"/>
          </a:xfrm>
        </p:spPr>
        <p:txBody>
          <a:bodyPr>
            <a:noAutofit/>
          </a:bodyPr>
          <a:lstStyle/>
          <a:p>
            <a:r>
              <a:rPr lang="el-GR" sz="8800" b="1" dirty="0" smtClean="0">
                <a:latin typeface="Arial Black" panose="020B0A04020102020204" pitchFamily="34" charset="0"/>
              </a:rPr>
              <a:t>ΠΑΡΟΥΣΙΑΣΗ</a:t>
            </a:r>
            <a:br>
              <a:rPr lang="el-GR" sz="8800" b="1" dirty="0" smtClean="0">
                <a:latin typeface="Arial Black" panose="020B0A04020102020204" pitchFamily="34" charset="0"/>
              </a:rPr>
            </a:br>
            <a:endParaRPr lang="el-GR" sz="8800" b="1" dirty="0">
              <a:latin typeface="Arial Black" panose="020B0A040201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14528" y="2596896"/>
            <a:ext cx="11375136" cy="3779520"/>
          </a:xfrm>
        </p:spPr>
        <p:txBody>
          <a:bodyPr>
            <a:noAutofit/>
          </a:bodyPr>
          <a:lstStyle/>
          <a:p>
            <a:r>
              <a:rPr lang="el-GR" sz="7200" b="1" dirty="0" smtClean="0">
                <a:latin typeface="Arial Black" panose="020B0A04020102020204" pitchFamily="34" charset="0"/>
              </a:rPr>
              <a:t>ΠΑΝΗΠΕΙΡΩΤΙΚΟΥ  </a:t>
            </a:r>
            <a:r>
              <a:rPr lang="el-GR" sz="7200" b="1" dirty="0" smtClean="0">
                <a:latin typeface="Arial Black" panose="020B0A04020102020204" pitchFamily="34" charset="0"/>
              </a:rPr>
              <a:t>ΣΥΛΛΟΓΟΥ</a:t>
            </a:r>
          </a:p>
          <a:p>
            <a:r>
              <a:rPr lang="el-GR" sz="7200" b="1" dirty="0" smtClean="0">
                <a:latin typeface="Arial Black" panose="020B0A04020102020204" pitchFamily="34" charset="0"/>
              </a:rPr>
              <a:t>Ν</a:t>
            </a:r>
            <a:r>
              <a:rPr lang="el-GR" sz="7200" b="1" dirty="0" smtClean="0">
                <a:latin typeface="Arial Black" panose="020B0A04020102020204" pitchFamily="34" charset="0"/>
              </a:rPr>
              <a:t>. ΣΕΡΡΩΝ</a:t>
            </a:r>
            <a:endParaRPr lang="el-GR" sz="7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80288" y="542544"/>
            <a:ext cx="10094976" cy="5443728"/>
          </a:xfrm>
        </p:spPr>
        <p:txBody>
          <a:bodyPr>
            <a:noAutofit/>
          </a:bodyPr>
          <a:lstStyle/>
          <a:p>
            <a:pPr algn="ctr"/>
            <a:r>
              <a:rPr lang="el-GR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ΑΝΤΑΜΩΜΑΤΑ-</a:t>
            </a:r>
            <a:r>
              <a:rPr lang="el-GR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ΕΚΔΗΛΩΣΕΙΣ-ΔΡΑΣΕΙΣ-ΔΡΑΣΤΗΡΙΟΤΗΤΕΣ-ΣΥΜΜΕΤΟΧΕΣ-ΕΚΔΡΟΜΕΣ  </a:t>
            </a:r>
            <a:r>
              <a:rPr lang="el-GR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ΣΥΛΛΟΓΟΥ</a:t>
            </a:r>
            <a:endParaRPr lang="el-G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08" y="243778"/>
            <a:ext cx="3914443" cy="2759317"/>
          </a:xfrm>
          <a:prstGeom prst="rect">
            <a:avLst/>
          </a:prstGeom>
        </p:spPr>
      </p:pic>
      <p:pic>
        <p:nvPicPr>
          <p:cNvPr id="13" name="Θέση περιεχομένου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89" y="143142"/>
            <a:ext cx="3914443" cy="2759317"/>
          </a:xfrm>
          <a:prstGeom prst="rect">
            <a:avLst/>
          </a:prstGeom>
        </p:spPr>
      </p:pic>
      <p:pic>
        <p:nvPicPr>
          <p:cNvPr id="16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9" y="3342766"/>
            <a:ext cx="3434397" cy="3027712"/>
          </a:xfrm>
        </p:spPr>
      </p:pic>
      <p:pic>
        <p:nvPicPr>
          <p:cNvPr id="17" name="Θέση περιεχομένου 1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6" y="243777"/>
            <a:ext cx="3099462" cy="2759317"/>
          </a:xfrm>
          <a:prstGeom prst="rect">
            <a:avLst/>
          </a:prstGeom>
        </p:spPr>
      </p:pic>
      <p:pic>
        <p:nvPicPr>
          <p:cNvPr id="6" name="Θέση περιεχομένου 11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49" y="3342766"/>
            <a:ext cx="4230500" cy="3278590"/>
          </a:xfrm>
        </p:spPr>
      </p:pic>
    </p:spTree>
    <p:extLst>
      <p:ext uri="{BB962C8B-B14F-4D97-AF65-F5344CB8AC3E}">
        <p14:creationId xmlns:p14="http://schemas.microsoft.com/office/powerpoint/2010/main" val="28977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5094"/>
            <a:ext cx="5181600" cy="3886200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44" y="205010"/>
            <a:ext cx="5181600" cy="3796284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44" y="4251325"/>
            <a:ext cx="5181600" cy="2532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251325"/>
            <a:ext cx="5181600" cy="25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12" y="3622120"/>
            <a:ext cx="3200832" cy="298594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9" y="164067"/>
            <a:ext cx="3840842" cy="332311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5" y="164067"/>
            <a:ext cx="3864994" cy="33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3580067"/>
            <a:ext cx="4012083" cy="312172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93" y="3580066"/>
            <a:ext cx="3898575" cy="3187065"/>
          </a:xfrm>
          <a:prstGeom prst="rect">
            <a:avLst/>
          </a:prstGeom>
        </p:spPr>
      </p:pic>
      <p:pic>
        <p:nvPicPr>
          <p:cNvPr id="16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26" y="185165"/>
            <a:ext cx="3407547" cy="3153759"/>
          </a:xfr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98" y="185165"/>
            <a:ext cx="3918121" cy="3153759"/>
          </a:xfrm>
          <a:prstGeom prst="rect">
            <a:avLst/>
          </a:prstGeom>
        </p:spPr>
      </p:pic>
      <p:pic>
        <p:nvPicPr>
          <p:cNvPr id="22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85165"/>
            <a:ext cx="3390836" cy="3153759"/>
          </a:xfrm>
        </p:spPr>
      </p:pic>
    </p:spTree>
    <p:extLst>
      <p:ext uri="{BB962C8B-B14F-4D97-AF65-F5344CB8AC3E}">
        <p14:creationId xmlns:p14="http://schemas.microsoft.com/office/powerpoint/2010/main" val="9527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365125"/>
            <a:ext cx="4328160" cy="2919710"/>
          </a:xfr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" y="3408997"/>
            <a:ext cx="3486912" cy="3320987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3408997"/>
            <a:ext cx="3720636" cy="3320988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84" y="386324"/>
            <a:ext cx="3737134" cy="2877312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27" y="3430196"/>
            <a:ext cx="4258957" cy="3299788"/>
          </a:xfr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40" y="386324"/>
            <a:ext cx="3201780" cy="28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16" y="267890"/>
            <a:ext cx="2841520" cy="2329244"/>
          </a:xfrm>
          <a:prstGeom prst="rect">
            <a:avLst/>
          </a:prstGeo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2" y="2772983"/>
            <a:ext cx="3154967" cy="2243747"/>
          </a:xfr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74" y="228582"/>
            <a:ext cx="2698837" cy="2368551"/>
          </a:xfr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" y="267890"/>
            <a:ext cx="2980945" cy="2368551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16" y="2772983"/>
            <a:ext cx="2776931" cy="2143895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75" y="2772983"/>
            <a:ext cx="2855344" cy="2141508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87" y="2821150"/>
            <a:ext cx="2639441" cy="2045173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57" y="292643"/>
            <a:ext cx="2900702" cy="2304490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1" y="5092728"/>
            <a:ext cx="3154967" cy="1640214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97" y="5092727"/>
            <a:ext cx="2890850" cy="1637549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74" y="5016730"/>
            <a:ext cx="2855345" cy="1713546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46" y="4914491"/>
            <a:ext cx="2554382" cy="18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2654478"/>
            <a:ext cx="3459480" cy="1990674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180639"/>
            <a:ext cx="3502152" cy="2329944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4" y="3202055"/>
            <a:ext cx="2380488" cy="317398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" y="4789047"/>
            <a:ext cx="2890266" cy="174523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56" y="3477447"/>
            <a:ext cx="4352544" cy="326440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48" y="148554"/>
            <a:ext cx="3621024" cy="2362029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5" y="221230"/>
            <a:ext cx="3524121" cy="26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2694214"/>
          </a:xfrm>
        </p:spPr>
        <p:txBody>
          <a:bodyPr/>
          <a:lstStyle/>
          <a:p>
            <a:pPr algn="ctr"/>
            <a:r>
              <a:rPr lang="el-GR" dirty="0" smtClean="0"/>
              <a:t>ΧΑΡΤΗΣ ΚΑΙ ΓΕΩΓΡΑΦΙΚΗ ΘΕΣΗ ΤΗΣ ΗΠΕΙΡΟΥ</a:t>
            </a:r>
            <a:endParaRPr lang="el-GR" dirty="0"/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 b="3463"/>
          <a:stretch>
            <a:fillRect/>
          </a:stretch>
        </p:blipFill>
        <p:spPr>
          <a:xfrm>
            <a:off x="5183188" y="995363"/>
            <a:ext cx="6172200" cy="487362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7" y="3347357"/>
            <a:ext cx="3932237" cy="3305403"/>
          </a:xfrm>
        </p:spPr>
        <p:txBody>
          <a:bodyPr/>
          <a:lstStyle/>
          <a:p>
            <a:endParaRPr lang="el-GR" dirty="0" smtClean="0"/>
          </a:p>
          <a:p>
            <a:pPr algn="ctr"/>
            <a:r>
              <a:rPr lang="el-GR" sz="3600" dirty="0" smtClean="0"/>
              <a:t>   </a:t>
            </a:r>
            <a:r>
              <a:rPr lang="el-GR" sz="3600" dirty="0" smtClean="0">
                <a:latin typeface="+mj-lt"/>
              </a:rPr>
              <a:t>ΣΥΝΟΡΑ</a:t>
            </a:r>
            <a:endParaRPr lang="el-GR" sz="3600" dirty="0">
              <a:latin typeface="+mj-lt"/>
            </a:endParaRPr>
          </a:p>
        </p:txBody>
      </p:sp>
      <p:sp>
        <p:nvSpPr>
          <p:cNvPr id="5" name="Θέση εικόνας 2"/>
          <p:cNvSpPr txBox="1">
            <a:spLocks/>
          </p:cNvSpPr>
          <p:nvPr/>
        </p:nvSpPr>
        <p:spPr>
          <a:xfrm>
            <a:off x="5085217" y="995363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31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261258"/>
            <a:ext cx="9144000" cy="1698172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ΛΟΓΟΙ  ΜΕΤΑΝΑΣΤΕΥΣΗΣ ΗΠΕΙΡΩΤΩΝ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1959430"/>
            <a:ext cx="9144000" cy="4718955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Πόλεμοι</a:t>
            </a:r>
            <a:b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0ρεινές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φτωχές περιοχές</a:t>
            </a:r>
            <a:b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Έμποροι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Μαστόροι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χτιστάδες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-φουρνάρηδες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Κυρατζήδες</a:t>
            </a:r>
            <a:b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5858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9100" y="1834895"/>
            <a:ext cx="3932237" cy="376123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 πρώτοι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Ηπειρώτες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έρχονται στις Σέρρες κυνηγημένοι από τον Αλή Πασά των Ιωαννίνων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15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65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3212" y="2481072"/>
            <a:ext cx="3932237" cy="1600200"/>
          </a:xfrm>
        </p:spPr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ΟΡΕΙΝΕΣ  ΠΕΡΙΟΧΕΣ</a:t>
            </a:r>
            <a:endParaRPr lang="el-GR" dirty="0">
              <a:latin typeface="Arial Black" panose="020B0A04020102020204" pitchFamily="34" charset="0"/>
            </a:endParaRPr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46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8669" y="366939"/>
            <a:ext cx="3932237" cy="1240971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ΗΠΕΙΡΩΤΕΣ ΜΑΣΤΟΡΕΣ ΠΕΤΡΑΣ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007"/>
          <a:stretch>
            <a:fillRect/>
          </a:stretch>
        </p:blipFill>
        <p:spPr/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366962"/>
            <a:ext cx="3810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2524" y="2188464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Ηπειρώτες κυρατζήδες</a:t>
            </a:r>
            <a:endParaRPr lang="el-G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r="4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27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Δημιουργία Συλλόγου Ηπειρωτών Σερρών  (Δεκαετία 60)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859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0" y="2057400"/>
            <a:ext cx="3979491" cy="41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6492" y="279593"/>
            <a:ext cx="4406340" cy="2975671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Επανίδρυση-λειτουργία Πανηπειρωτικού Συλλόγου Ν. Σερρών   (2001)</a:t>
            </a: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r="5964"/>
          <a:stretch>
            <a:fillRect/>
          </a:stretch>
        </p:blipFill>
        <p:spPr>
          <a:xfrm>
            <a:off x="5285678" y="987425"/>
            <a:ext cx="6690732" cy="4873625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6" y="3424237"/>
            <a:ext cx="3975556" cy="29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44</Words>
  <Application>Microsoft Office PowerPoint</Application>
  <PresentationFormat>Ευρεία οθόνη</PresentationFormat>
  <Paragraphs>19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Wingdings</vt:lpstr>
      <vt:lpstr>Θέμα του Office</vt:lpstr>
      <vt:lpstr>ΠΑΡΟΥΣΙΑΣΗ </vt:lpstr>
      <vt:lpstr>ΧΑΡΤΗΣ ΚΑΙ ΓΕΩΓΡΑΦΙΚΗ ΘΕΣΗ ΤΗΣ ΗΠΕΙΡΟΥ</vt:lpstr>
      <vt:lpstr>ΛΟΓΟΙ  ΜΕΤΑΝΑΣΤΕΥΣΗΣ ΗΠΕΙΡΩΤΩΝ</vt:lpstr>
      <vt:lpstr>   Οι πρώτοι Ηπειρώτες έρχονται στις Σέρρες κυνηγημένοι από τον Αλή Πασά των Ιωαννίνων    </vt:lpstr>
      <vt:lpstr>ΟΡΕΙΝΕΣ  ΠΕΡΙΟΧΕΣ</vt:lpstr>
      <vt:lpstr>ΗΠΕΙΡΩΤΕΣ ΜΑΣΤΟΡΕΣ ΠΕΤΡΑΣ</vt:lpstr>
      <vt:lpstr>Ηπειρώτες κυρατζήδες</vt:lpstr>
      <vt:lpstr>Δημιουργία Συλλόγου Ηπειρωτών Σερρών  (Δεκαετία 60)</vt:lpstr>
      <vt:lpstr>Επανίδρυση-λειτουργία Πανηπειρωτικού Συλλόγου Ν. Σερρών   (2001)</vt:lpstr>
      <vt:lpstr>ΑΝΤΑΜΩΜΑΤΑ-ΕΚΔΗΛΩΣΕΙΣ-ΔΡΑΣΕΙΣ-ΔΡΑΣΤΗΡΙΟΤΗΤΕΣ-ΣΥΜΜΕΤΟΧΕΣ-ΕΚΔΡΟΜΕΣ  ΣΥΛΛΟΓΟΥ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ΠΑΡΟΥΣΙΑΣΗ</dc:title>
  <dc:creator>user</dc:creator>
  <cp:lastModifiedBy>user</cp:lastModifiedBy>
  <cp:revision>50</cp:revision>
  <dcterms:created xsi:type="dcterms:W3CDTF">2020-12-29T16:18:53Z</dcterms:created>
  <dcterms:modified xsi:type="dcterms:W3CDTF">2020-12-29T21:33:24Z</dcterms:modified>
</cp:coreProperties>
</file>